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1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.xml" ContentType="application/vnd.openxmlformats-officedocument.presentationml.notesSlide+xml"/>
  <Override PartName="/ppt/charts/chart25.xml" ContentType="application/vnd.openxmlformats-officedocument.drawingml.chart+xml"/>
  <Override PartName="/ppt/theme/themeOverride3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drawings/drawing2.xml" ContentType="application/vnd.openxmlformats-officedocument.drawingml.chartshapes+xml"/>
  <Override PartName="/ppt/charts/chart32.xml" ContentType="application/vnd.openxmlformats-officedocument.drawingml.chart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54" r:id="rId2"/>
    <p:sldId id="612" r:id="rId3"/>
    <p:sldId id="613" r:id="rId4"/>
    <p:sldId id="614" r:id="rId5"/>
    <p:sldId id="615" r:id="rId6"/>
    <p:sldId id="616" r:id="rId7"/>
    <p:sldId id="617" r:id="rId8"/>
    <p:sldId id="618" r:id="rId9"/>
    <p:sldId id="619" r:id="rId10"/>
    <p:sldId id="622" r:id="rId11"/>
    <p:sldId id="632" r:id="rId12"/>
    <p:sldId id="675" r:id="rId13"/>
    <p:sldId id="673" r:id="rId14"/>
    <p:sldId id="575" r:id="rId15"/>
    <p:sldId id="576" r:id="rId16"/>
    <p:sldId id="664" r:id="rId17"/>
    <p:sldId id="665" r:id="rId18"/>
    <p:sldId id="666" r:id="rId19"/>
    <p:sldId id="668" r:id="rId20"/>
    <p:sldId id="577" r:id="rId21"/>
    <p:sldId id="578" r:id="rId22"/>
    <p:sldId id="579" r:id="rId23"/>
    <p:sldId id="580" r:id="rId24"/>
    <p:sldId id="581" r:id="rId25"/>
    <p:sldId id="582" r:id="rId26"/>
    <p:sldId id="585" r:id="rId27"/>
    <p:sldId id="663" r:id="rId28"/>
    <p:sldId id="672" r:id="rId29"/>
    <p:sldId id="628" r:id="rId30"/>
    <p:sldId id="627" r:id="rId31"/>
    <p:sldId id="629" r:id="rId32"/>
    <p:sldId id="589" r:id="rId33"/>
    <p:sldId id="626" r:id="rId34"/>
    <p:sldId id="650" r:id="rId35"/>
    <p:sldId id="590" r:id="rId36"/>
    <p:sldId id="591" r:id="rId37"/>
    <p:sldId id="592" r:id="rId38"/>
    <p:sldId id="596" r:id="rId39"/>
    <p:sldId id="597" r:id="rId40"/>
    <p:sldId id="598" r:id="rId41"/>
    <p:sldId id="599" r:id="rId42"/>
    <p:sldId id="600" r:id="rId43"/>
    <p:sldId id="630" r:id="rId44"/>
    <p:sldId id="631" r:id="rId45"/>
    <p:sldId id="604" r:id="rId46"/>
    <p:sldId id="605" r:id="rId47"/>
    <p:sldId id="606" r:id="rId48"/>
    <p:sldId id="607" r:id="rId49"/>
    <p:sldId id="608" r:id="rId50"/>
    <p:sldId id="624" r:id="rId51"/>
    <p:sldId id="625" r:id="rId52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70" autoAdjust="0"/>
  </p:normalViewPr>
  <p:slideViewPr>
    <p:cSldViewPr>
      <p:cViewPr>
        <p:scale>
          <a:sx n="114" d="100"/>
          <a:sy n="114" d="100"/>
        </p:scale>
        <p:origin x="-91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atiu\Documents\1031%20Exchange%20Survey\Sec1031%20Survey%20-%20SAS%20Output%20ALL_Rev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atiu\Documents\1031%20Exchange%20Survey\Sec1031%20Survey%20-%20SAS%20Output%20ALL_Rev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Annualized Growth Rate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32"/>
            <c:invertIfNegative val="0"/>
            <c:bubble3D val="0"/>
            <c:spPr>
              <a:solidFill>
                <a:srgbClr val="0070C0"/>
              </a:solidFill>
            </c:spPr>
          </c:dPt>
          <c:cat>
            <c:strRef>
              <c:f>Sheet1!$A$2:$A$35</c:f>
              <c:strCache>
                <c:ptCount val="34"/>
                <c:pt idx="0">
                  <c:v>2007 - Q1</c:v>
                </c:pt>
                <c:pt idx="1">
                  <c:v>2007 - Q2</c:v>
                </c:pt>
                <c:pt idx="2">
                  <c:v>2007 - Q3</c:v>
                </c:pt>
                <c:pt idx="3">
                  <c:v>2007 - Q4</c:v>
                </c:pt>
                <c:pt idx="4">
                  <c:v>2008 - Q1</c:v>
                </c:pt>
                <c:pt idx="5">
                  <c:v>2008 - Q2</c:v>
                </c:pt>
                <c:pt idx="6">
                  <c:v>2008 - Q3</c:v>
                </c:pt>
                <c:pt idx="7">
                  <c:v>2008 - Q4</c:v>
                </c:pt>
                <c:pt idx="8">
                  <c:v>2009 - Q1</c:v>
                </c:pt>
                <c:pt idx="9">
                  <c:v>2009 - Q2</c:v>
                </c:pt>
                <c:pt idx="10">
                  <c:v>2009 - Q3</c:v>
                </c:pt>
                <c:pt idx="11">
                  <c:v>2009 - Q4</c:v>
                </c:pt>
                <c:pt idx="12">
                  <c:v>2010 - Q1</c:v>
                </c:pt>
                <c:pt idx="13">
                  <c:v>2010 - Q2</c:v>
                </c:pt>
                <c:pt idx="14">
                  <c:v>2010 - Q3</c:v>
                </c:pt>
                <c:pt idx="15">
                  <c:v>2010 - Q4</c:v>
                </c:pt>
                <c:pt idx="16">
                  <c:v>2011 - Q1</c:v>
                </c:pt>
                <c:pt idx="17">
                  <c:v>2011 - Q2</c:v>
                </c:pt>
                <c:pt idx="18">
                  <c:v>2011 - Q3</c:v>
                </c:pt>
                <c:pt idx="19">
                  <c:v>2011 - Q4</c:v>
                </c:pt>
                <c:pt idx="20">
                  <c:v>2012 - Q1</c:v>
                </c:pt>
                <c:pt idx="21">
                  <c:v>2012 - Q2</c:v>
                </c:pt>
                <c:pt idx="22">
                  <c:v>2012 - Q3</c:v>
                </c:pt>
                <c:pt idx="23">
                  <c:v>2012 - Q4</c:v>
                </c:pt>
                <c:pt idx="24">
                  <c:v>2013 - Q1</c:v>
                </c:pt>
                <c:pt idx="25">
                  <c:v>2013 - Q2</c:v>
                </c:pt>
                <c:pt idx="26">
                  <c:v>2013 - Q3</c:v>
                </c:pt>
                <c:pt idx="27">
                  <c:v>2013 - Q4</c:v>
                </c:pt>
                <c:pt idx="28">
                  <c:v>2014 - Q1</c:v>
                </c:pt>
                <c:pt idx="29">
                  <c:v>2014 - Q2</c:v>
                </c:pt>
                <c:pt idx="30">
                  <c:v>2014 - Q3</c:v>
                </c:pt>
                <c:pt idx="31">
                  <c:v>2014 - Q4</c:v>
                </c:pt>
                <c:pt idx="32">
                  <c:v>2015 - Q1</c:v>
                </c:pt>
                <c:pt idx="33">
                  <c:v>2015 - Q2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0.25</c:v>
                </c:pt>
                <c:pt idx="1">
                  <c:v>3.1</c:v>
                </c:pt>
                <c:pt idx="2">
                  <c:v>2.72</c:v>
                </c:pt>
                <c:pt idx="3">
                  <c:v>1.43</c:v>
                </c:pt>
                <c:pt idx="4">
                  <c:v>-2.7</c:v>
                </c:pt>
                <c:pt idx="5">
                  <c:v>2</c:v>
                </c:pt>
                <c:pt idx="6">
                  <c:v>-1.91</c:v>
                </c:pt>
                <c:pt idx="7">
                  <c:v>-8.19</c:v>
                </c:pt>
                <c:pt idx="8">
                  <c:v>-5.43</c:v>
                </c:pt>
                <c:pt idx="9">
                  <c:v>-0.54</c:v>
                </c:pt>
                <c:pt idx="10">
                  <c:v>1.31</c:v>
                </c:pt>
                <c:pt idx="11">
                  <c:v>3.93</c:v>
                </c:pt>
                <c:pt idx="12">
                  <c:v>1.74</c:v>
                </c:pt>
                <c:pt idx="13">
                  <c:v>3.92</c:v>
                </c:pt>
                <c:pt idx="14">
                  <c:v>2.73</c:v>
                </c:pt>
                <c:pt idx="15">
                  <c:v>2.54</c:v>
                </c:pt>
                <c:pt idx="16">
                  <c:v>-1.54</c:v>
                </c:pt>
                <c:pt idx="17">
                  <c:v>2.94</c:v>
                </c:pt>
                <c:pt idx="18">
                  <c:v>0.84</c:v>
                </c:pt>
                <c:pt idx="19">
                  <c:v>4.58</c:v>
                </c:pt>
                <c:pt idx="20">
                  <c:v>2.68</c:v>
                </c:pt>
                <c:pt idx="21">
                  <c:v>1.88</c:v>
                </c:pt>
                <c:pt idx="22">
                  <c:v>0.48</c:v>
                </c:pt>
                <c:pt idx="23">
                  <c:v>0.09</c:v>
                </c:pt>
                <c:pt idx="24">
                  <c:v>1.91</c:v>
                </c:pt>
                <c:pt idx="25">
                  <c:v>1.1200000000000001</c:v>
                </c:pt>
                <c:pt idx="26">
                  <c:v>2.98</c:v>
                </c:pt>
                <c:pt idx="27">
                  <c:v>3.82</c:v>
                </c:pt>
                <c:pt idx="28">
                  <c:v>-0.93</c:v>
                </c:pt>
                <c:pt idx="29">
                  <c:v>4.57</c:v>
                </c:pt>
                <c:pt idx="30">
                  <c:v>4.28</c:v>
                </c:pt>
                <c:pt idx="31">
                  <c:v>2.0699999999999998</c:v>
                </c:pt>
                <c:pt idx="32">
                  <c:v>0.64</c:v>
                </c:pt>
                <c:pt idx="33">
                  <c:v>3.68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8896"/>
        <c:axId val="4210688"/>
      </c:barChart>
      <c:catAx>
        <c:axId val="4208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210688"/>
        <c:crosses val="autoZero"/>
        <c:auto val="1"/>
        <c:lblAlgn val="ctr"/>
        <c:lblOffset val="100"/>
        <c:tickLblSkip val="2"/>
        <c:noMultiLvlLbl val="0"/>
      </c:catAx>
      <c:valAx>
        <c:axId val="421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08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Sheet1!$B$2:$B$189</c:f>
              <c:numCache>
                <c:formatCode>General</c:formatCode>
                <c:ptCount val="188"/>
                <c:pt idx="0">
                  <c:v>32.299999999999997</c:v>
                </c:pt>
                <c:pt idx="1">
                  <c:v>32.799999999999997</c:v>
                </c:pt>
                <c:pt idx="2">
                  <c:v>33.1</c:v>
                </c:pt>
                <c:pt idx="3">
                  <c:v>33.200000000000003</c:v>
                </c:pt>
                <c:pt idx="4">
                  <c:v>33.200000000000003</c:v>
                </c:pt>
                <c:pt idx="5">
                  <c:v>33</c:v>
                </c:pt>
                <c:pt idx="6">
                  <c:v>31.7</c:v>
                </c:pt>
                <c:pt idx="7">
                  <c:v>32.4</c:v>
                </c:pt>
                <c:pt idx="8">
                  <c:v>33.9</c:v>
                </c:pt>
                <c:pt idx="9">
                  <c:v>33.6</c:v>
                </c:pt>
                <c:pt idx="10">
                  <c:v>33.9</c:v>
                </c:pt>
                <c:pt idx="11">
                  <c:v>33.700000000000003</c:v>
                </c:pt>
                <c:pt idx="12">
                  <c:v>33.1</c:v>
                </c:pt>
                <c:pt idx="13">
                  <c:v>33.799999999999997</c:v>
                </c:pt>
                <c:pt idx="14">
                  <c:v>33.9</c:v>
                </c:pt>
                <c:pt idx="15">
                  <c:v>34</c:v>
                </c:pt>
                <c:pt idx="16">
                  <c:v>34.1</c:v>
                </c:pt>
                <c:pt idx="17">
                  <c:v>33.299999999999997</c:v>
                </c:pt>
                <c:pt idx="18">
                  <c:v>32.299999999999997</c:v>
                </c:pt>
                <c:pt idx="19">
                  <c:v>32.6</c:v>
                </c:pt>
                <c:pt idx="20">
                  <c:v>33.6</c:v>
                </c:pt>
                <c:pt idx="21">
                  <c:v>33.700000000000003</c:v>
                </c:pt>
                <c:pt idx="22">
                  <c:v>33.799999999999997</c:v>
                </c:pt>
                <c:pt idx="23">
                  <c:v>33.700000000000003</c:v>
                </c:pt>
                <c:pt idx="24">
                  <c:v>32.4</c:v>
                </c:pt>
                <c:pt idx="25">
                  <c:v>33.1</c:v>
                </c:pt>
                <c:pt idx="26">
                  <c:v>33.200000000000003</c:v>
                </c:pt>
                <c:pt idx="27">
                  <c:v>33.200000000000003</c:v>
                </c:pt>
                <c:pt idx="28">
                  <c:v>33.5</c:v>
                </c:pt>
                <c:pt idx="29">
                  <c:v>33.9</c:v>
                </c:pt>
                <c:pt idx="30">
                  <c:v>31.6</c:v>
                </c:pt>
                <c:pt idx="31">
                  <c:v>32.1</c:v>
                </c:pt>
                <c:pt idx="32">
                  <c:v>33.5</c:v>
                </c:pt>
                <c:pt idx="33">
                  <c:v>34</c:v>
                </c:pt>
                <c:pt idx="34">
                  <c:v>34.299999999999997</c:v>
                </c:pt>
                <c:pt idx="35">
                  <c:v>33.799999999999997</c:v>
                </c:pt>
                <c:pt idx="36">
                  <c:v>32.700000000000003</c:v>
                </c:pt>
                <c:pt idx="37">
                  <c:v>32.799999999999997</c:v>
                </c:pt>
                <c:pt idx="38">
                  <c:v>33.200000000000003</c:v>
                </c:pt>
                <c:pt idx="39">
                  <c:v>33.5</c:v>
                </c:pt>
                <c:pt idx="40">
                  <c:v>33.799999999999997</c:v>
                </c:pt>
                <c:pt idx="41">
                  <c:v>34.1</c:v>
                </c:pt>
                <c:pt idx="42">
                  <c:v>32.299999999999997</c:v>
                </c:pt>
                <c:pt idx="43">
                  <c:v>32.5</c:v>
                </c:pt>
                <c:pt idx="44">
                  <c:v>34</c:v>
                </c:pt>
                <c:pt idx="45">
                  <c:v>33.9</c:v>
                </c:pt>
                <c:pt idx="46">
                  <c:v>33.9</c:v>
                </c:pt>
                <c:pt idx="47">
                  <c:v>33.9</c:v>
                </c:pt>
                <c:pt idx="48">
                  <c:v>33.4</c:v>
                </c:pt>
                <c:pt idx="49">
                  <c:v>33.700000000000003</c:v>
                </c:pt>
                <c:pt idx="50">
                  <c:v>34</c:v>
                </c:pt>
                <c:pt idx="51">
                  <c:v>34.4</c:v>
                </c:pt>
                <c:pt idx="52">
                  <c:v>34.5</c:v>
                </c:pt>
                <c:pt idx="53">
                  <c:v>33.9</c:v>
                </c:pt>
                <c:pt idx="54">
                  <c:v>33.200000000000003</c:v>
                </c:pt>
                <c:pt idx="55">
                  <c:v>33.1</c:v>
                </c:pt>
                <c:pt idx="56">
                  <c:v>34.9</c:v>
                </c:pt>
                <c:pt idx="57">
                  <c:v>35.5</c:v>
                </c:pt>
                <c:pt idx="58">
                  <c:v>35.799999999999997</c:v>
                </c:pt>
                <c:pt idx="59">
                  <c:v>35.5</c:v>
                </c:pt>
                <c:pt idx="60">
                  <c:v>34.6</c:v>
                </c:pt>
                <c:pt idx="61">
                  <c:v>35.200000000000003</c:v>
                </c:pt>
                <c:pt idx="62">
                  <c:v>35.200000000000003</c:v>
                </c:pt>
                <c:pt idx="63">
                  <c:v>35.5</c:v>
                </c:pt>
                <c:pt idx="64">
                  <c:v>35.6</c:v>
                </c:pt>
                <c:pt idx="65">
                  <c:v>35.9</c:v>
                </c:pt>
                <c:pt idx="66">
                  <c:v>34.5</c:v>
                </c:pt>
                <c:pt idx="67">
                  <c:v>34.4</c:v>
                </c:pt>
                <c:pt idx="68">
                  <c:v>36</c:v>
                </c:pt>
                <c:pt idx="69">
                  <c:v>35.9</c:v>
                </c:pt>
                <c:pt idx="70">
                  <c:v>35.9</c:v>
                </c:pt>
                <c:pt idx="71">
                  <c:v>35.799999999999997</c:v>
                </c:pt>
                <c:pt idx="72">
                  <c:v>35</c:v>
                </c:pt>
                <c:pt idx="73">
                  <c:v>36.1</c:v>
                </c:pt>
                <c:pt idx="74">
                  <c:v>35.9</c:v>
                </c:pt>
                <c:pt idx="75">
                  <c:v>37</c:v>
                </c:pt>
                <c:pt idx="76">
                  <c:v>36.4</c:v>
                </c:pt>
                <c:pt idx="77">
                  <c:v>35.799999999999997</c:v>
                </c:pt>
                <c:pt idx="78">
                  <c:v>35.299999999999997</c:v>
                </c:pt>
                <c:pt idx="79">
                  <c:v>35.799999999999997</c:v>
                </c:pt>
                <c:pt idx="80">
                  <c:v>37</c:v>
                </c:pt>
                <c:pt idx="81">
                  <c:v>37</c:v>
                </c:pt>
                <c:pt idx="82">
                  <c:v>37.1</c:v>
                </c:pt>
                <c:pt idx="83">
                  <c:v>37</c:v>
                </c:pt>
                <c:pt idx="84">
                  <c:v>35.9</c:v>
                </c:pt>
                <c:pt idx="85">
                  <c:v>36.4</c:v>
                </c:pt>
                <c:pt idx="86">
                  <c:v>36.700000000000003</c:v>
                </c:pt>
                <c:pt idx="87">
                  <c:v>36.6</c:v>
                </c:pt>
                <c:pt idx="88">
                  <c:v>36.6</c:v>
                </c:pt>
                <c:pt idx="89">
                  <c:v>36.9</c:v>
                </c:pt>
                <c:pt idx="90">
                  <c:v>35.6</c:v>
                </c:pt>
                <c:pt idx="91">
                  <c:v>35.9</c:v>
                </c:pt>
                <c:pt idx="92">
                  <c:v>36.799999999999997</c:v>
                </c:pt>
                <c:pt idx="93">
                  <c:v>36.4</c:v>
                </c:pt>
                <c:pt idx="94">
                  <c:v>36.6</c:v>
                </c:pt>
                <c:pt idx="95">
                  <c:v>36.6</c:v>
                </c:pt>
                <c:pt idx="96">
                  <c:v>33.6</c:v>
                </c:pt>
                <c:pt idx="97">
                  <c:v>35.1</c:v>
                </c:pt>
                <c:pt idx="98">
                  <c:v>34.700000000000003</c:v>
                </c:pt>
                <c:pt idx="99">
                  <c:v>35.799999999999997</c:v>
                </c:pt>
                <c:pt idx="100">
                  <c:v>35.700000000000003</c:v>
                </c:pt>
                <c:pt idx="101">
                  <c:v>35.1</c:v>
                </c:pt>
                <c:pt idx="102">
                  <c:v>34.5</c:v>
                </c:pt>
                <c:pt idx="103">
                  <c:v>34.9</c:v>
                </c:pt>
                <c:pt idx="104">
                  <c:v>36</c:v>
                </c:pt>
                <c:pt idx="105">
                  <c:v>35.5</c:v>
                </c:pt>
                <c:pt idx="106">
                  <c:v>35.4</c:v>
                </c:pt>
                <c:pt idx="107">
                  <c:v>35.6</c:v>
                </c:pt>
                <c:pt idx="108">
                  <c:v>34.299999999999997</c:v>
                </c:pt>
                <c:pt idx="109">
                  <c:v>34.5</c:v>
                </c:pt>
                <c:pt idx="110">
                  <c:v>34.5</c:v>
                </c:pt>
                <c:pt idx="111">
                  <c:v>34.4</c:v>
                </c:pt>
                <c:pt idx="112">
                  <c:v>34.1</c:v>
                </c:pt>
                <c:pt idx="113">
                  <c:v>33.799999999999997</c:v>
                </c:pt>
                <c:pt idx="114">
                  <c:v>33.1</c:v>
                </c:pt>
                <c:pt idx="115">
                  <c:v>33.299999999999997</c:v>
                </c:pt>
                <c:pt idx="116">
                  <c:v>34.1</c:v>
                </c:pt>
                <c:pt idx="117">
                  <c:v>33.700000000000003</c:v>
                </c:pt>
                <c:pt idx="118">
                  <c:v>33.6</c:v>
                </c:pt>
                <c:pt idx="119">
                  <c:v>33.4</c:v>
                </c:pt>
                <c:pt idx="120">
                  <c:v>32</c:v>
                </c:pt>
                <c:pt idx="121">
                  <c:v>32.9</c:v>
                </c:pt>
                <c:pt idx="122">
                  <c:v>33.1</c:v>
                </c:pt>
                <c:pt idx="123">
                  <c:v>33.5</c:v>
                </c:pt>
                <c:pt idx="124">
                  <c:v>33.799999999999997</c:v>
                </c:pt>
                <c:pt idx="125">
                  <c:v>32.9</c:v>
                </c:pt>
                <c:pt idx="126">
                  <c:v>32.6</c:v>
                </c:pt>
                <c:pt idx="127">
                  <c:v>32.9</c:v>
                </c:pt>
                <c:pt idx="128">
                  <c:v>33.4</c:v>
                </c:pt>
                <c:pt idx="129">
                  <c:v>33.6</c:v>
                </c:pt>
                <c:pt idx="130">
                  <c:v>33.9</c:v>
                </c:pt>
                <c:pt idx="131">
                  <c:v>33.9</c:v>
                </c:pt>
                <c:pt idx="132">
                  <c:v>32.1</c:v>
                </c:pt>
                <c:pt idx="133">
                  <c:v>33</c:v>
                </c:pt>
                <c:pt idx="134">
                  <c:v>33</c:v>
                </c:pt>
                <c:pt idx="135">
                  <c:v>33.299999999999997</c:v>
                </c:pt>
                <c:pt idx="136">
                  <c:v>33.700000000000003</c:v>
                </c:pt>
                <c:pt idx="137">
                  <c:v>32.9</c:v>
                </c:pt>
                <c:pt idx="138">
                  <c:v>32.700000000000003</c:v>
                </c:pt>
                <c:pt idx="139">
                  <c:v>32.700000000000003</c:v>
                </c:pt>
                <c:pt idx="140">
                  <c:v>33.5</c:v>
                </c:pt>
                <c:pt idx="141">
                  <c:v>33.6</c:v>
                </c:pt>
                <c:pt idx="142">
                  <c:v>33.700000000000003</c:v>
                </c:pt>
                <c:pt idx="143">
                  <c:v>33.4</c:v>
                </c:pt>
                <c:pt idx="144">
                  <c:v>31.4</c:v>
                </c:pt>
                <c:pt idx="145">
                  <c:v>32.6</c:v>
                </c:pt>
                <c:pt idx="146">
                  <c:v>32.799999999999997</c:v>
                </c:pt>
                <c:pt idx="147">
                  <c:v>33.200000000000003</c:v>
                </c:pt>
                <c:pt idx="148">
                  <c:v>34</c:v>
                </c:pt>
                <c:pt idx="149">
                  <c:v>33</c:v>
                </c:pt>
                <c:pt idx="150">
                  <c:v>32.4</c:v>
                </c:pt>
                <c:pt idx="151">
                  <c:v>32.4</c:v>
                </c:pt>
                <c:pt idx="152">
                  <c:v>33.700000000000003</c:v>
                </c:pt>
                <c:pt idx="153">
                  <c:v>34.1</c:v>
                </c:pt>
                <c:pt idx="154">
                  <c:v>34.200000000000003</c:v>
                </c:pt>
                <c:pt idx="155">
                  <c:v>33.799999999999997</c:v>
                </c:pt>
                <c:pt idx="156">
                  <c:v>32.9</c:v>
                </c:pt>
                <c:pt idx="157">
                  <c:v>33.9</c:v>
                </c:pt>
                <c:pt idx="158">
                  <c:v>33.799999999999997</c:v>
                </c:pt>
                <c:pt idx="159">
                  <c:v>34.299999999999997</c:v>
                </c:pt>
                <c:pt idx="160">
                  <c:v>34.799999999999997</c:v>
                </c:pt>
                <c:pt idx="161">
                  <c:v>33.700000000000003</c:v>
                </c:pt>
                <c:pt idx="162">
                  <c:v>33.1</c:v>
                </c:pt>
                <c:pt idx="163">
                  <c:v>33.299999999999997</c:v>
                </c:pt>
                <c:pt idx="164">
                  <c:v>34.700000000000003</c:v>
                </c:pt>
                <c:pt idx="165">
                  <c:v>34.799999999999997</c:v>
                </c:pt>
                <c:pt idx="166">
                  <c:v>35</c:v>
                </c:pt>
                <c:pt idx="167">
                  <c:v>35</c:v>
                </c:pt>
                <c:pt idx="168">
                  <c:v>33.799999999999997</c:v>
                </c:pt>
                <c:pt idx="169">
                  <c:v>34.6</c:v>
                </c:pt>
                <c:pt idx="170">
                  <c:v>34.700000000000003</c:v>
                </c:pt>
                <c:pt idx="171">
                  <c:v>35.200000000000003</c:v>
                </c:pt>
                <c:pt idx="172">
                  <c:v>35.4</c:v>
                </c:pt>
                <c:pt idx="173">
                  <c:v>34</c:v>
                </c:pt>
                <c:pt idx="174">
                  <c:v>34.200000000000003</c:v>
                </c:pt>
                <c:pt idx="175">
                  <c:v>33.799999999999997</c:v>
                </c:pt>
                <c:pt idx="176">
                  <c:v>34.9</c:v>
                </c:pt>
                <c:pt idx="177">
                  <c:v>35.799999999999997</c:v>
                </c:pt>
                <c:pt idx="178">
                  <c:v>35.700000000000003</c:v>
                </c:pt>
                <c:pt idx="179">
                  <c:v>35.5</c:v>
                </c:pt>
                <c:pt idx="180">
                  <c:v>34.5</c:v>
                </c:pt>
                <c:pt idx="181">
                  <c:v>35.5</c:v>
                </c:pt>
                <c:pt idx="182">
                  <c:v>35.700000000000003</c:v>
                </c:pt>
                <c:pt idx="183">
                  <c:v>35.799999999999997</c:v>
                </c:pt>
                <c:pt idx="184">
                  <c:v>36.4</c:v>
                </c:pt>
                <c:pt idx="185">
                  <c:v>35.200000000000003</c:v>
                </c:pt>
                <c:pt idx="186">
                  <c:v>34.799999999999997</c:v>
                </c:pt>
                <c:pt idx="187">
                  <c:v>34.4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595072"/>
        <c:axId val="44596608"/>
      </c:lineChart>
      <c:catAx>
        <c:axId val="44595072"/>
        <c:scaling>
          <c:orientation val="minMax"/>
        </c:scaling>
        <c:delete val="0"/>
        <c:axPos val="b"/>
        <c:majorTickMark val="out"/>
        <c:minorTickMark val="none"/>
        <c:tickLblPos val="nextTo"/>
        <c:crossAx val="44596608"/>
        <c:crosses val="autoZero"/>
        <c:auto val="1"/>
        <c:lblAlgn val="ctr"/>
        <c:lblOffset val="100"/>
        <c:tickLblSkip val="10"/>
        <c:noMultiLvlLbl val="0"/>
      </c:catAx>
      <c:valAx>
        <c:axId val="44596608"/>
        <c:scaling>
          <c:orientation val="minMax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595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Mortgage Rate</c:v>
                </c:pt>
              </c:strCache>
            </c:strRef>
          </c:tx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Sheet1!$B$2:$B$189</c:f>
              <c:numCache>
                <c:formatCode>General</c:formatCode>
                <c:ptCount val="188"/>
                <c:pt idx="0">
                  <c:v>8.2100000000000009</c:v>
                </c:pt>
                <c:pt idx="1">
                  <c:v>8.33</c:v>
                </c:pt>
                <c:pt idx="2">
                  <c:v>8.24</c:v>
                </c:pt>
                <c:pt idx="3">
                  <c:v>8.15</c:v>
                </c:pt>
                <c:pt idx="4">
                  <c:v>8.52</c:v>
                </c:pt>
                <c:pt idx="5">
                  <c:v>8.2899999999999991</c:v>
                </c:pt>
                <c:pt idx="6">
                  <c:v>8.15</c:v>
                </c:pt>
                <c:pt idx="7">
                  <c:v>8.0299999999999994</c:v>
                </c:pt>
                <c:pt idx="8">
                  <c:v>7.91</c:v>
                </c:pt>
                <c:pt idx="9">
                  <c:v>7.8</c:v>
                </c:pt>
                <c:pt idx="10">
                  <c:v>7.75</c:v>
                </c:pt>
                <c:pt idx="11">
                  <c:v>7.38</c:v>
                </c:pt>
                <c:pt idx="12">
                  <c:v>7.03</c:v>
                </c:pt>
                <c:pt idx="13">
                  <c:v>7.05</c:v>
                </c:pt>
                <c:pt idx="14">
                  <c:v>6.95</c:v>
                </c:pt>
                <c:pt idx="15">
                  <c:v>7.08</c:v>
                </c:pt>
                <c:pt idx="16">
                  <c:v>7.15</c:v>
                </c:pt>
                <c:pt idx="17">
                  <c:v>7.16</c:v>
                </c:pt>
                <c:pt idx="18">
                  <c:v>7.13</c:v>
                </c:pt>
                <c:pt idx="19">
                  <c:v>6.95</c:v>
                </c:pt>
                <c:pt idx="20">
                  <c:v>6.82</c:v>
                </c:pt>
                <c:pt idx="21">
                  <c:v>6.62</c:v>
                </c:pt>
                <c:pt idx="22">
                  <c:v>6.66</c:v>
                </c:pt>
                <c:pt idx="23">
                  <c:v>7.07</c:v>
                </c:pt>
                <c:pt idx="24">
                  <c:v>7</c:v>
                </c:pt>
                <c:pt idx="25">
                  <c:v>6.89</c:v>
                </c:pt>
                <c:pt idx="26">
                  <c:v>7.01</c:v>
                </c:pt>
                <c:pt idx="27">
                  <c:v>6.99</c:v>
                </c:pt>
                <c:pt idx="28">
                  <c:v>6.81</c:v>
                </c:pt>
                <c:pt idx="29">
                  <c:v>6.65</c:v>
                </c:pt>
                <c:pt idx="30">
                  <c:v>6.49</c:v>
                </c:pt>
                <c:pt idx="31">
                  <c:v>6.29</c:v>
                </c:pt>
                <c:pt idx="32">
                  <c:v>6.09</c:v>
                </c:pt>
                <c:pt idx="33">
                  <c:v>6.11</c:v>
                </c:pt>
                <c:pt idx="34">
                  <c:v>6.07</c:v>
                </c:pt>
                <c:pt idx="35">
                  <c:v>6.05</c:v>
                </c:pt>
                <c:pt idx="36">
                  <c:v>5.92</c:v>
                </c:pt>
                <c:pt idx="37">
                  <c:v>5.84</c:v>
                </c:pt>
                <c:pt idx="38">
                  <c:v>5.75</c:v>
                </c:pt>
                <c:pt idx="39">
                  <c:v>5.81</c:v>
                </c:pt>
                <c:pt idx="40">
                  <c:v>5.48</c:v>
                </c:pt>
                <c:pt idx="41">
                  <c:v>5.23</c:v>
                </c:pt>
                <c:pt idx="42">
                  <c:v>5.63</c:v>
                </c:pt>
                <c:pt idx="43">
                  <c:v>6.26</c:v>
                </c:pt>
                <c:pt idx="44">
                  <c:v>6.15</c:v>
                </c:pt>
                <c:pt idx="45">
                  <c:v>5.95</c:v>
                </c:pt>
                <c:pt idx="46">
                  <c:v>5.93</c:v>
                </c:pt>
                <c:pt idx="47">
                  <c:v>5.88</c:v>
                </c:pt>
                <c:pt idx="48">
                  <c:v>5.74</c:v>
                </c:pt>
                <c:pt idx="49">
                  <c:v>5.64</c:v>
                </c:pt>
                <c:pt idx="50">
                  <c:v>5.45</c:v>
                </c:pt>
                <c:pt idx="51">
                  <c:v>5.83</c:v>
                </c:pt>
                <c:pt idx="52">
                  <c:v>6.27</c:v>
                </c:pt>
                <c:pt idx="53">
                  <c:v>6.29</c:v>
                </c:pt>
                <c:pt idx="54">
                  <c:v>6.06</c:v>
                </c:pt>
                <c:pt idx="55">
                  <c:v>5.87</c:v>
                </c:pt>
                <c:pt idx="56">
                  <c:v>5.76</c:v>
                </c:pt>
                <c:pt idx="57">
                  <c:v>5.72</c:v>
                </c:pt>
                <c:pt idx="58">
                  <c:v>5.73</c:v>
                </c:pt>
                <c:pt idx="59">
                  <c:v>5.75</c:v>
                </c:pt>
                <c:pt idx="60">
                  <c:v>5.71</c:v>
                </c:pt>
                <c:pt idx="61">
                  <c:v>5.63</c:v>
                </c:pt>
                <c:pt idx="62">
                  <c:v>5.93</c:v>
                </c:pt>
                <c:pt idx="63">
                  <c:v>5.86</c:v>
                </c:pt>
                <c:pt idx="64">
                  <c:v>5.72</c:v>
                </c:pt>
                <c:pt idx="65">
                  <c:v>5.58</c:v>
                </c:pt>
                <c:pt idx="66">
                  <c:v>5.7</c:v>
                </c:pt>
                <c:pt idx="67">
                  <c:v>5.82</c:v>
                </c:pt>
                <c:pt idx="68">
                  <c:v>5.77</c:v>
                </c:pt>
                <c:pt idx="69">
                  <c:v>6.07</c:v>
                </c:pt>
                <c:pt idx="70">
                  <c:v>6.33</c:v>
                </c:pt>
                <c:pt idx="71">
                  <c:v>6.27</c:v>
                </c:pt>
                <c:pt idx="72">
                  <c:v>6.15</c:v>
                </c:pt>
                <c:pt idx="73">
                  <c:v>6.25</c:v>
                </c:pt>
                <c:pt idx="74">
                  <c:v>6.32</c:v>
                </c:pt>
                <c:pt idx="75">
                  <c:v>6.51</c:v>
                </c:pt>
                <c:pt idx="76">
                  <c:v>6.6</c:v>
                </c:pt>
                <c:pt idx="77">
                  <c:v>6.68</c:v>
                </c:pt>
                <c:pt idx="78">
                  <c:v>6.76</c:v>
                </c:pt>
                <c:pt idx="79">
                  <c:v>6.52</c:v>
                </c:pt>
                <c:pt idx="80">
                  <c:v>6.4</c:v>
                </c:pt>
                <c:pt idx="81">
                  <c:v>6.36</c:v>
                </c:pt>
                <c:pt idx="82">
                  <c:v>6.24</c:v>
                </c:pt>
                <c:pt idx="83">
                  <c:v>6.14</c:v>
                </c:pt>
                <c:pt idx="84">
                  <c:v>6.22</c:v>
                </c:pt>
                <c:pt idx="85">
                  <c:v>6.29</c:v>
                </c:pt>
                <c:pt idx="86">
                  <c:v>6.16</c:v>
                </c:pt>
                <c:pt idx="87">
                  <c:v>6.18</c:v>
                </c:pt>
                <c:pt idx="88">
                  <c:v>6.26</c:v>
                </c:pt>
                <c:pt idx="89">
                  <c:v>6.66</c:v>
                </c:pt>
                <c:pt idx="90">
                  <c:v>6.7</c:v>
                </c:pt>
                <c:pt idx="91">
                  <c:v>6.57</c:v>
                </c:pt>
                <c:pt idx="92">
                  <c:v>6.38</c:v>
                </c:pt>
                <c:pt idx="93">
                  <c:v>6.38</c:v>
                </c:pt>
                <c:pt idx="94">
                  <c:v>6.21</c:v>
                </c:pt>
                <c:pt idx="95">
                  <c:v>6.1</c:v>
                </c:pt>
                <c:pt idx="96">
                  <c:v>5.76</c:v>
                </c:pt>
                <c:pt idx="97">
                  <c:v>5.92</c:v>
                </c:pt>
                <c:pt idx="98">
                  <c:v>5.97</c:v>
                </c:pt>
                <c:pt idx="99">
                  <c:v>5.92</c:v>
                </c:pt>
                <c:pt idx="100">
                  <c:v>6.04</c:v>
                </c:pt>
                <c:pt idx="101">
                  <c:v>6.32</c:v>
                </c:pt>
                <c:pt idx="102">
                  <c:v>6.43</c:v>
                </c:pt>
                <c:pt idx="103">
                  <c:v>6.48</c:v>
                </c:pt>
                <c:pt idx="104">
                  <c:v>6.04</c:v>
                </c:pt>
                <c:pt idx="105">
                  <c:v>6.2</c:v>
                </c:pt>
                <c:pt idx="106">
                  <c:v>6.09</c:v>
                </c:pt>
                <c:pt idx="107">
                  <c:v>5.33</c:v>
                </c:pt>
                <c:pt idx="108">
                  <c:v>5.0599999999999996</c:v>
                </c:pt>
                <c:pt idx="109">
                  <c:v>5.13</c:v>
                </c:pt>
                <c:pt idx="110">
                  <c:v>5</c:v>
                </c:pt>
                <c:pt idx="111">
                  <c:v>4.8099999999999996</c:v>
                </c:pt>
                <c:pt idx="112">
                  <c:v>4.8600000000000003</c:v>
                </c:pt>
                <c:pt idx="113">
                  <c:v>5.42</c:v>
                </c:pt>
                <c:pt idx="114">
                  <c:v>5.22</c:v>
                </c:pt>
                <c:pt idx="115">
                  <c:v>5.19</c:v>
                </c:pt>
                <c:pt idx="116">
                  <c:v>5.0599999999999996</c:v>
                </c:pt>
                <c:pt idx="117">
                  <c:v>4.95</c:v>
                </c:pt>
                <c:pt idx="118">
                  <c:v>4.88</c:v>
                </c:pt>
                <c:pt idx="119">
                  <c:v>4.93</c:v>
                </c:pt>
                <c:pt idx="120">
                  <c:v>5.03</c:v>
                </c:pt>
                <c:pt idx="121">
                  <c:v>4.99</c:v>
                </c:pt>
                <c:pt idx="122">
                  <c:v>4.97</c:v>
                </c:pt>
                <c:pt idx="123">
                  <c:v>5.0999999999999996</c:v>
                </c:pt>
                <c:pt idx="124">
                  <c:v>4.8899999999999997</c:v>
                </c:pt>
                <c:pt idx="125">
                  <c:v>4.74</c:v>
                </c:pt>
                <c:pt idx="126">
                  <c:v>4.5599999999999996</c:v>
                </c:pt>
                <c:pt idx="127">
                  <c:v>4.43</c:v>
                </c:pt>
                <c:pt idx="128">
                  <c:v>4.3499999999999996</c:v>
                </c:pt>
                <c:pt idx="129">
                  <c:v>4.2300000000000004</c:v>
                </c:pt>
                <c:pt idx="130">
                  <c:v>4.3</c:v>
                </c:pt>
                <c:pt idx="131">
                  <c:v>4.71</c:v>
                </c:pt>
                <c:pt idx="132">
                  <c:v>4.76</c:v>
                </c:pt>
                <c:pt idx="133">
                  <c:v>4.95</c:v>
                </c:pt>
                <c:pt idx="134">
                  <c:v>4.84</c:v>
                </c:pt>
                <c:pt idx="135">
                  <c:v>4.84</c:v>
                </c:pt>
                <c:pt idx="136">
                  <c:v>4.6399999999999997</c:v>
                </c:pt>
                <c:pt idx="137">
                  <c:v>4.51</c:v>
                </c:pt>
                <c:pt idx="138">
                  <c:v>4.55</c:v>
                </c:pt>
                <c:pt idx="139">
                  <c:v>4.2699999999999996</c:v>
                </c:pt>
                <c:pt idx="140">
                  <c:v>4.1100000000000003</c:v>
                </c:pt>
                <c:pt idx="141">
                  <c:v>4.07</c:v>
                </c:pt>
                <c:pt idx="142">
                  <c:v>3.99</c:v>
                </c:pt>
                <c:pt idx="143">
                  <c:v>3.96</c:v>
                </c:pt>
                <c:pt idx="144">
                  <c:v>3.92</c:v>
                </c:pt>
                <c:pt idx="145">
                  <c:v>3.89</c:v>
                </c:pt>
                <c:pt idx="146">
                  <c:v>3.95</c:v>
                </c:pt>
                <c:pt idx="147">
                  <c:v>3.91</c:v>
                </c:pt>
                <c:pt idx="148">
                  <c:v>3.8</c:v>
                </c:pt>
                <c:pt idx="149">
                  <c:v>3.68</c:v>
                </c:pt>
                <c:pt idx="150">
                  <c:v>3.55</c:v>
                </c:pt>
                <c:pt idx="151">
                  <c:v>3.6</c:v>
                </c:pt>
                <c:pt idx="152">
                  <c:v>3.5</c:v>
                </c:pt>
                <c:pt idx="153">
                  <c:v>3.38</c:v>
                </c:pt>
                <c:pt idx="154">
                  <c:v>3.35</c:v>
                </c:pt>
                <c:pt idx="155">
                  <c:v>3.35</c:v>
                </c:pt>
                <c:pt idx="156">
                  <c:v>3.41</c:v>
                </c:pt>
                <c:pt idx="157">
                  <c:v>3.53</c:v>
                </c:pt>
                <c:pt idx="158">
                  <c:v>3.57</c:v>
                </c:pt>
                <c:pt idx="159">
                  <c:v>3.45</c:v>
                </c:pt>
                <c:pt idx="160">
                  <c:v>3.54</c:v>
                </c:pt>
                <c:pt idx="161">
                  <c:v>4.07</c:v>
                </c:pt>
                <c:pt idx="162">
                  <c:v>4.37</c:v>
                </c:pt>
                <c:pt idx="163">
                  <c:v>4.46</c:v>
                </c:pt>
                <c:pt idx="164">
                  <c:v>4.49</c:v>
                </c:pt>
                <c:pt idx="165">
                  <c:v>4.1900000000000004</c:v>
                </c:pt>
                <c:pt idx="166">
                  <c:v>4.26</c:v>
                </c:pt>
                <c:pt idx="167">
                  <c:v>4.46</c:v>
                </c:pt>
                <c:pt idx="168">
                  <c:v>4.43</c:v>
                </c:pt>
                <c:pt idx="169">
                  <c:v>4.3</c:v>
                </c:pt>
                <c:pt idx="170">
                  <c:v>4.34</c:v>
                </c:pt>
                <c:pt idx="171">
                  <c:v>4.34</c:v>
                </c:pt>
                <c:pt idx="172">
                  <c:v>4.1900000000000004</c:v>
                </c:pt>
                <c:pt idx="173">
                  <c:v>4.16</c:v>
                </c:pt>
                <c:pt idx="174">
                  <c:v>4.13</c:v>
                </c:pt>
                <c:pt idx="175">
                  <c:v>4.12</c:v>
                </c:pt>
                <c:pt idx="176">
                  <c:v>4.16</c:v>
                </c:pt>
                <c:pt idx="177">
                  <c:v>4.04</c:v>
                </c:pt>
                <c:pt idx="178">
                  <c:v>4</c:v>
                </c:pt>
                <c:pt idx="179">
                  <c:v>3.86</c:v>
                </c:pt>
                <c:pt idx="180">
                  <c:v>3.71</c:v>
                </c:pt>
                <c:pt idx="181">
                  <c:v>3.71</c:v>
                </c:pt>
                <c:pt idx="182">
                  <c:v>3.77</c:v>
                </c:pt>
                <c:pt idx="183">
                  <c:v>3.67</c:v>
                </c:pt>
                <c:pt idx="184">
                  <c:v>3.84</c:v>
                </c:pt>
                <c:pt idx="185">
                  <c:v>3.98</c:v>
                </c:pt>
                <c:pt idx="186">
                  <c:v>4.05</c:v>
                </c:pt>
                <c:pt idx="187">
                  <c:v>3.91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Fed Funds Rate</c:v>
                </c:pt>
              </c:strCache>
            </c:strRef>
          </c:tx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Sheet1!$C$2:$C$189</c:f>
              <c:numCache>
                <c:formatCode>General</c:formatCode>
                <c:ptCount val="188"/>
                <c:pt idx="0">
                  <c:v>5.45</c:v>
                </c:pt>
                <c:pt idx="1">
                  <c:v>5.73</c:v>
                </c:pt>
                <c:pt idx="2">
                  <c:v>5.85</c:v>
                </c:pt>
                <c:pt idx="3">
                  <c:v>6.02</c:v>
                </c:pt>
                <c:pt idx="4">
                  <c:v>6.27</c:v>
                </c:pt>
                <c:pt idx="5">
                  <c:v>6.53</c:v>
                </c:pt>
                <c:pt idx="6">
                  <c:v>6.54</c:v>
                </c:pt>
                <c:pt idx="7">
                  <c:v>6.5</c:v>
                </c:pt>
                <c:pt idx="8">
                  <c:v>6.52</c:v>
                </c:pt>
                <c:pt idx="9">
                  <c:v>6.51</c:v>
                </c:pt>
                <c:pt idx="10">
                  <c:v>6.51</c:v>
                </c:pt>
                <c:pt idx="11">
                  <c:v>6.4</c:v>
                </c:pt>
                <c:pt idx="12">
                  <c:v>5.98</c:v>
                </c:pt>
                <c:pt idx="13">
                  <c:v>5.49</c:v>
                </c:pt>
                <c:pt idx="14">
                  <c:v>5.31</c:v>
                </c:pt>
                <c:pt idx="15">
                  <c:v>4.8</c:v>
                </c:pt>
                <c:pt idx="16">
                  <c:v>4.21</c:v>
                </c:pt>
                <c:pt idx="17">
                  <c:v>3.97</c:v>
                </c:pt>
                <c:pt idx="18">
                  <c:v>3.77</c:v>
                </c:pt>
                <c:pt idx="19">
                  <c:v>3.65</c:v>
                </c:pt>
                <c:pt idx="20">
                  <c:v>3.07</c:v>
                </c:pt>
                <c:pt idx="21">
                  <c:v>2.4900000000000002</c:v>
                </c:pt>
                <c:pt idx="22">
                  <c:v>2.09</c:v>
                </c:pt>
                <c:pt idx="23">
                  <c:v>1.82</c:v>
                </c:pt>
                <c:pt idx="24">
                  <c:v>1.73</c:v>
                </c:pt>
                <c:pt idx="25">
                  <c:v>1.74</c:v>
                </c:pt>
                <c:pt idx="26">
                  <c:v>1.73</c:v>
                </c:pt>
                <c:pt idx="27">
                  <c:v>1.75</c:v>
                </c:pt>
                <c:pt idx="28">
                  <c:v>1.75</c:v>
                </c:pt>
                <c:pt idx="29">
                  <c:v>1.75</c:v>
                </c:pt>
                <c:pt idx="30">
                  <c:v>1.73</c:v>
                </c:pt>
                <c:pt idx="31">
                  <c:v>1.74</c:v>
                </c:pt>
                <c:pt idx="32">
                  <c:v>1.75</c:v>
                </c:pt>
                <c:pt idx="33">
                  <c:v>1.75</c:v>
                </c:pt>
                <c:pt idx="34">
                  <c:v>1.34</c:v>
                </c:pt>
                <c:pt idx="35">
                  <c:v>1.24</c:v>
                </c:pt>
                <c:pt idx="36">
                  <c:v>1.24</c:v>
                </c:pt>
                <c:pt idx="37">
                  <c:v>1.26</c:v>
                </c:pt>
                <c:pt idx="38">
                  <c:v>1.25</c:v>
                </c:pt>
                <c:pt idx="39">
                  <c:v>1.26</c:v>
                </c:pt>
                <c:pt idx="40">
                  <c:v>1.26</c:v>
                </c:pt>
                <c:pt idx="41">
                  <c:v>1.22</c:v>
                </c:pt>
                <c:pt idx="42">
                  <c:v>1.01</c:v>
                </c:pt>
                <c:pt idx="43">
                  <c:v>1.03</c:v>
                </c:pt>
                <c:pt idx="44">
                  <c:v>1.01</c:v>
                </c:pt>
                <c:pt idx="45">
                  <c:v>1.01</c:v>
                </c:pt>
                <c:pt idx="46">
                  <c:v>1</c:v>
                </c:pt>
                <c:pt idx="47">
                  <c:v>0.98</c:v>
                </c:pt>
                <c:pt idx="48">
                  <c:v>1</c:v>
                </c:pt>
                <c:pt idx="49">
                  <c:v>1.01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1.03</c:v>
                </c:pt>
                <c:pt idx="54">
                  <c:v>1.26</c:v>
                </c:pt>
                <c:pt idx="55">
                  <c:v>1.43</c:v>
                </c:pt>
                <c:pt idx="56">
                  <c:v>1.61</c:v>
                </c:pt>
                <c:pt idx="57">
                  <c:v>1.76</c:v>
                </c:pt>
                <c:pt idx="58">
                  <c:v>1.93</c:v>
                </c:pt>
                <c:pt idx="59">
                  <c:v>2.16</c:v>
                </c:pt>
                <c:pt idx="60">
                  <c:v>2.2799999999999998</c:v>
                </c:pt>
                <c:pt idx="61">
                  <c:v>2.5</c:v>
                </c:pt>
                <c:pt idx="62">
                  <c:v>2.63</c:v>
                </c:pt>
                <c:pt idx="63">
                  <c:v>2.79</c:v>
                </c:pt>
                <c:pt idx="64">
                  <c:v>3</c:v>
                </c:pt>
                <c:pt idx="65">
                  <c:v>3.04</c:v>
                </c:pt>
                <c:pt idx="66">
                  <c:v>3.26</c:v>
                </c:pt>
                <c:pt idx="67">
                  <c:v>3.5</c:v>
                </c:pt>
                <c:pt idx="68">
                  <c:v>3.62</c:v>
                </c:pt>
                <c:pt idx="69">
                  <c:v>3.78</c:v>
                </c:pt>
                <c:pt idx="70">
                  <c:v>4</c:v>
                </c:pt>
                <c:pt idx="71">
                  <c:v>4.16</c:v>
                </c:pt>
                <c:pt idx="72">
                  <c:v>4.29</c:v>
                </c:pt>
                <c:pt idx="73">
                  <c:v>4.49</c:v>
                </c:pt>
                <c:pt idx="74">
                  <c:v>4.59</c:v>
                </c:pt>
                <c:pt idx="75">
                  <c:v>4.79</c:v>
                </c:pt>
                <c:pt idx="76">
                  <c:v>4.9400000000000004</c:v>
                </c:pt>
                <c:pt idx="77">
                  <c:v>4.99</c:v>
                </c:pt>
                <c:pt idx="78">
                  <c:v>5.24</c:v>
                </c:pt>
                <c:pt idx="79">
                  <c:v>5.25</c:v>
                </c:pt>
                <c:pt idx="80">
                  <c:v>5.25</c:v>
                </c:pt>
                <c:pt idx="81">
                  <c:v>5.25</c:v>
                </c:pt>
                <c:pt idx="82">
                  <c:v>5.25</c:v>
                </c:pt>
                <c:pt idx="83">
                  <c:v>5.24</c:v>
                </c:pt>
                <c:pt idx="84">
                  <c:v>5.25</c:v>
                </c:pt>
                <c:pt idx="85">
                  <c:v>5.26</c:v>
                </c:pt>
                <c:pt idx="86">
                  <c:v>5.26</c:v>
                </c:pt>
                <c:pt idx="87">
                  <c:v>5.25</c:v>
                </c:pt>
                <c:pt idx="88">
                  <c:v>5.25</c:v>
                </c:pt>
                <c:pt idx="89">
                  <c:v>5.25</c:v>
                </c:pt>
                <c:pt idx="90">
                  <c:v>5.26</c:v>
                </c:pt>
                <c:pt idx="91">
                  <c:v>5.0199999999999996</c:v>
                </c:pt>
                <c:pt idx="92">
                  <c:v>4.9400000000000004</c:v>
                </c:pt>
                <c:pt idx="93">
                  <c:v>4.76</c:v>
                </c:pt>
                <c:pt idx="94">
                  <c:v>4.49</c:v>
                </c:pt>
                <c:pt idx="95">
                  <c:v>4.24</c:v>
                </c:pt>
                <c:pt idx="96">
                  <c:v>3.94</c:v>
                </c:pt>
                <c:pt idx="97">
                  <c:v>2.98</c:v>
                </c:pt>
                <c:pt idx="98">
                  <c:v>2.61</c:v>
                </c:pt>
                <c:pt idx="99">
                  <c:v>2.2799999999999998</c:v>
                </c:pt>
                <c:pt idx="100">
                  <c:v>1.98</c:v>
                </c:pt>
                <c:pt idx="101">
                  <c:v>2</c:v>
                </c:pt>
                <c:pt idx="102">
                  <c:v>2.0099999999999998</c:v>
                </c:pt>
                <c:pt idx="103">
                  <c:v>2</c:v>
                </c:pt>
                <c:pt idx="104">
                  <c:v>1.81</c:v>
                </c:pt>
                <c:pt idx="105">
                  <c:v>0.97</c:v>
                </c:pt>
                <c:pt idx="106">
                  <c:v>0.39</c:v>
                </c:pt>
                <c:pt idx="107">
                  <c:v>0.16</c:v>
                </c:pt>
                <c:pt idx="108">
                  <c:v>0.15</c:v>
                </c:pt>
                <c:pt idx="109">
                  <c:v>0.22</c:v>
                </c:pt>
                <c:pt idx="110">
                  <c:v>0.18</c:v>
                </c:pt>
                <c:pt idx="111">
                  <c:v>0.15</c:v>
                </c:pt>
                <c:pt idx="112">
                  <c:v>0.18</c:v>
                </c:pt>
                <c:pt idx="113">
                  <c:v>0.21</c:v>
                </c:pt>
                <c:pt idx="114">
                  <c:v>0.16</c:v>
                </c:pt>
                <c:pt idx="115">
                  <c:v>0.16</c:v>
                </c:pt>
                <c:pt idx="116">
                  <c:v>0.15</c:v>
                </c:pt>
                <c:pt idx="117">
                  <c:v>0.12</c:v>
                </c:pt>
                <c:pt idx="118">
                  <c:v>0.12</c:v>
                </c:pt>
                <c:pt idx="119">
                  <c:v>0.12</c:v>
                </c:pt>
                <c:pt idx="120">
                  <c:v>0.11</c:v>
                </c:pt>
                <c:pt idx="121">
                  <c:v>0.13</c:v>
                </c:pt>
                <c:pt idx="122">
                  <c:v>0.16</c:v>
                </c:pt>
                <c:pt idx="123">
                  <c:v>0.2</c:v>
                </c:pt>
                <c:pt idx="124">
                  <c:v>0.2</c:v>
                </c:pt>
                <c:pt idx="125">
                  <c:v>0.18</c:v>
                </c:pt>
                <c:pt idx="126">
                  <c:v>0.18</c:v>
                </c:pt>
                <c:pt idx="127">
                  <c:v>0.19</c:v>
                </c:pt>
                <c:pt idx="128">
                  <c:v>0.19</c:v>
                </c:pt>
                <c:pt idx="129">
                  <c:v>0.19</c:v>
                </c:pt>
                <c:pt idx="130">
                  <c:v>0.19</c:v>
                </c:pt>
                <c:pt idx="131">
                  <c:v>0.18</c:v>
                </c:pt>
                <c:pt idx="132">
                  <c:v>0.17</c:v>
                </c:pt>
                <c:pt idx="133">
                  <c:v>0.16</c:v>
                </c:pt>
                <c:pt idx="134">
                  <c:v>0.14000000000000001</c:v>
                </c:pt>
                <c:pt idx="135">
                  <c:v>0.1</c:v>
                </c:pt>
                <c:pt idx="136">
                  <c:v>0.09</c:v>
                </c:pt>
                <c:pt idx="137">
                  <c:v>0.09</c:v>
                </c:pt>
                <c:pt idx="138">
                  <c:v>7.0000000000000007E-2</c:v>
                </c:pt>
                <c:pt idx="139">
                  <c:v>0.1</c:v>
                </c:pt>
                <c:pt idx="140">
                  <c:v>0.08</c:v>
                </c:pt>
                <c:pt idx="141">
                  <c:v>7.0000000000000007E-2</c:v>
                </c:pt>
                <c:pt idx="142">
                  <c:v>0.08</c:v>
                </c:pt>
                <c:pt idx="143">
                  <c:v>7.0000000000000007E-2</c:v>
                </c:pt>
                <c:pt idx="144">
                  <c:v>0.08</c:v>
                </c:pt>
                <c:pt idx="145">
                  <c:v>0.1</c:v>
                </c:pt>
                <c:pt idx="146">
                  <c:v>0.13</c:v>
                </c:pt>
                <c:pt idx="147">
                  <c:v>0.14000000000000001</c:v>
                </c:pt>
                <c:pt idx="148">
                  <c:v>0.16</c:v>
                </c:pt>
                <c:pt idx="149">
                  <c:v>0.16</c:v>
                </c:pt>
                <c:pt idx="150">
                  <c:v>0.16</c:v>
                </c:pt>
                <c:pt idx="151">
                  <c:v>0.13</c:v>
                </c:pt>
                <c:pt idx="152">
                  <c:v>0.14000000000000001</c:v>
                </c:pt>
                <c:pt idx="153">
                  <c:v>0.16</c:v>
                </c:pt>
                <c:pt idx="154">
                  <c:v>0.16</c:v>
                </c:pt>
                <c:pt idx="155">
                  <c:v>0.16</c:v>
                </c:pt>
                <c:pt idx="156">
                  <c:v>0.14000000000000001</c:v>
                </c:pt>
                <c:pt idx="157">
                  <c:v>0.15</c:v>
                </c:pt>
                <c:pt idx="158">
                  <c:v>0.14000000000000001</c:v>
                </c:pt>
                <c:pt idx="159">
                  <c:v>0.15</c:v>
                </c:pt>
                <c:pt idx="160">
                  <c:v>0.11</c:v>
                </c:pt>
                <c:pt idx="161">
                  <c:v>0.09</c:v>
                </c:pt>
                <c:pt idx="162">
                  <c:v>0.09</c:v>
                </c:pt>
                <c:pt idx="163">
                  <c:v>0.08</c:v>
                </c:pt>
                <c:pt idx="164">
                  <c:v>0.08</c:v>
                </c:pt>
                <c:pt idx="165">
                  <c:v>0.09</c:v>
                </c:pt>
                <c:pt idx="166">
                  <c:v>0.08</c:v>
                </c:pt>
                <c:pt idx="167">
                  <c:v>0.09</c:v>
                </c:pt>
                <c:pt idx="168">
                  <c:v>7.0000000000000007E-2</c:v>
                </c:pt>
                <c:pt idx="169">
                  <c:v>7.0000000000000007E-2</c:v>
                </c:pt>
                <c:pt idx="170">
                  <c:v>0.08</c:v>
                </c:pt>
                <c:pt idx="171">
                  <c:v>0.09</c:v>
                </c:pt>
                <c:pt idx="172">
                  <c:v>0.09</c:v>
                </c:pt>
                <c:pt idx="173">
                  <c:v>0.1</c:v>
                </c:pt>
                <c:pt idx="174">
                  <c:v>0.09</c:v>
                </c:pt>
                <c:pt idx="175">
                  <c:v>0.09</c:v>
                </c:pt>
                <c:pt idx="176">
                  <c:v>0.09</c:v>
                </c:pt>
                <c:pt idx="177">
                  <c:v>0.09</c:v>
                </c:pt>
                <c:pt idx="178">
                  <c:v>0.09</c:v>
                </c:pt>
                <c:pt idx="179">
                  <c:v>0.12</c:v>
                </c:pt>
                <c:pt idx="180">
                  <c:v>0.11</c:v>
                </c:pt>
                <c:pt idx="181">
                  <c:v>0.11</c:v>
                </c:pt>
                <c:pt idx="182">
                  <c:v>0.11</c:v>
                </c:pt>
                <c:pt idx="183">
                  <c:v>0.12</c:v>
                </c:pt>
                <c:pt idx="184">
                  <c:v>0.1</c:v>
                </c:pt>
                <c:pt idx="185">
                  <c:v>0.1</c:v>
                </c:pt>
                <c:pt idx="186">
                  <c:v>0.1</c:v>
                </c:pt>
                <c:pt idx="187">
                  <c:v>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34656"/>
        <c:axId val="44936192"/>
      </c:lineChart>
      <c:catAx>
        <c:axId val="44934656"/>
        <c:scaling>
          <c:orientation val="minMax"/>
        </c:scaling>
        <c:delete val="0"/>
        <c:axPos val="b"/>
        <c:majorTickMark val="out"/>
        <c:minorTickMark val="none"/>
        <c:tickLblPos val="nextTo"/>
        <c:crossAx val="44936192"/>
        <c:crosses val="autoZero"/>
        <c:auto val="1"/>
        <c:lblAlgn val="ctr"/>
        <c:lblOffset val="100"/>
        <c:noMultiLvlLbl val="0"/>
      </c:catAx>
      <c:valAx>
        <c:axId val="44936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93465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Sheet1!$A$2:$A$187</c:f>
              <c:strCache>
                <c:ptCount val="186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</c:strCache>
            </c:strRef>
          </c:cat>
          <c:val>
            <c:numRef>
              <c:f>Sheet1!$B$2:$B$187</c:f>
              <c:numCache>
                <c:formatCode>General</c:formatCode>
                <c:ptCount val="186"/>
                <c:pt idx="0">
                  <c:v>147460</c:v>
                </c:pt>
                <c:pt idx="1">
                  <c:v>148593</c:v>
                </c:pt>
                <c:pt idx="2">
                  <c:v>135628</c:v>
                </c:pt>
                <c:pt idx="3">
                  <c:v>181666</c:v>
                </c:pt>
                <c:pt idx="4">
                  <c:v>202024</c:v>
                </c:pt>
                <c:pt idx="5">
                  <c:v>204733</c:v>
                </c:pt>
                <c:pt idx="6">
                  <c:v>234654</c:v>
                </c:pt>
                <c:pt idx="7">
                  <c:v>226740</c:v>
                </c:pt>
                <c:pt idx="8">
                  <c:v>236132</c:v>
                </c:pt>
                <c:pt idx="9">
                  <c:v>251478</c:v>
                </c:pt>
                <c:pt idx="10">
                  <c:v>255423</c:v>
                </c:pt>
                <c:pt idx="11">
                  <c:v>255008</c:v>
                </c:pt>
                <c:pt idx="12">
                  <c:v>269235</c:v>
                </c:pt>
                <c:pt idx="13">
                  <c:v>262801</c:v>
                </c:pt>
                <c:pt idx="14">
                  <c:v>247519</c:v>
                </c:pt>
                <c:pt idx="15">
                  <c:v>277818</c:v>
                </c:pt>
                <c:pt idx="16">
                  <c:v>253510</c:v>
                </c:pt>
                <c:pt idx="17">
                  <c:v>229095</c:v>
                </c:pt>
                <c:pt idx="18">
                  <c:v>226858</c:v>
                </c:pt>
                <c:pt idx="19">
                  <c:v>157295</c:v>
                </c:pt>
                <c:pt idx="20">
                  <c:v>126863</c:v>
                </c:pt>
                <c:pt idx="21">
                  <c:v>128799</c:v>
                </c:pt>
                <c:pt idx="22">
                  <c:v>98222</c:v>
                </c:pt>
                <c:pt idx="23">
                  <c:v>92123</c:v>
                </c:pt>
                <c:pt idx="24">
                  <c:v>59470</c:v>
                </c:pt>
                <c:pt idx="25">
                  <c:v>31582</c:v>
                </c:pt>
                <c:pt idx="26">
                  <c:v>18006</c:v>
                </c:pt>
                <c:pt idx="27">
                  <c:v>-104620</c:v>
                </c:pt>
                <c:pt idx="28">
                  <c:v>-157332</c:v>
                </c:pt>
                <c:pt idx="29">
                  <c:v>-160123</c:v>
                </c:pt>
                <c:pt idx="30">
                  <c:v>-191802</c:v>
                </c:pt>
                <c:pt idx="31">
                  <c:v>-166521</c:v>
                </c:pt>
                <c:pt idx="32">
                  <c:v>-160252</c:v>
                </c:pt>
                <c:pt idx="33">
                  <c:v>-204939</c:v>
                </c:pt>
                <c:pt idx="34">
                  <c:v>-209771</c:v>
                </c:pt>
                <c:pt idx="35">
                  <c:v>-231965</c:v>
                </c:pt>
                <c:pt idx="36">
                  <c:v>-264580</c:v>
                </c:pt>
                <c:pt idx="37">
                  <c:v>-284854</c:v>
                </c:pt>
                <c:pt idx="38">
                  <c:v>-279327</c:v>
                </c:pt>
                <c:pt idx="39">
                  <c:v>-295454</c:v>
                </c:pt>
                <c:pt idx="40">
                  <c:v>-305276</c:v>
                </c:pt>
                <c:pt idx="41">
                  <c:v>-313186</c:v>
                </c:pt>
                <c:pt idx="42">
                  <c:v>-338268</c:v>
                </c:pt>
                <c:pt idx="43">
                  <c:v>-360039</c:v>
                </c:pt>
                <c:pt idx="44">
                  <c:v>-375322</c:v>
                </c:pt>
                <c:pt idx="45">
                  <c:v>-390795</c:v>
                </c:pt>
                <c:pt idx="46">
                  <c:v>-374668</c:v>
                </c:pt>
                <c:pt idx="47">
                  <c:v>-395194</c:v>
                </c:pt>
                <c:pt idx="48">
                  <c:v>-407697</c:v>
                </c:pt>
                <c:pt idx="49">
                  <c:v>-408068</c:v>
                </c:pt>
                <c:pt idx="50">
                  <c:v>-422058</c:v>
                </c:pt>
                <c:pt idx="51">
                  <c:v>-455477</c:v>
                </c:pt>
                <c:pt idx="52">
                  <c:v>-427496</c:v>
                </c:pt>
                <c:pt idx="53">
                  <c:v>-429517</c:v>
                </c:pt>
                <c:pt idx="54">
                  <c:v>-444436</c:v>
                </c:pt>
                <c:pt idx="55">
                  <c:v>-409092</c:v>
                </c:pt>
                <c:pt idx="56">
                  <c:v>-411108</c:v>
                </c:pt>
                <c:pt idx="57">
                  <c:v>-398181</c:v>
                </c:pt>
                <c:pt idx="58">
                  <c:v>-412379</c:v>
                </c:pt>
                <c:pt idx="59">
                  <c:v>-398787</c:v>
                </c:pt>
                <c:pt idx="60">
                  <c:v>-389289</c:v>
                </c:pt>
                <c:pt idx="61">
                  <c:v>-406377</c:v>
                </c:pt>
                <c:pt idx="62">
                  <c:v>-405400</c:v>
                </c:pt>
                <c:pt idx="63">
                  <c:v>-365100</c:v>
                </c:pt>
                <c:pt idx="64">
                  <c:v>-338818</c:v>
                </c:pt>
                <c:pt idx="65">
                  <c:v>-335485</c:v>
                </c:pt>
                <c:pt idx="66">
                  <c:v>-319720</c:v>
                </c:pt>
                <c:pt idx="67">
                  <c:v>-329620</c:v>
                </c:pt>
                <c:pt idx="68">
                  <c:v>-318746</c:v>
                </c:pt>
                <c:pt idx="69">
                  <c:v>-309405</c:v>
                </c:pt>
                <c:pt idx="70">
                  <c:v>-335307</c:v>
                </c:pt>
                <c:pt idx="71">
                  <c:v>-321779</c:v>
                </c:pt>
                <c:pt idx="72">
                  <c:v>-308921</c:v>
                </c:pt>
                <c:pt idx="73">
                  <c:v>-314369</c:v>
                </c:pt>
                <c:pt idx="74">
                  <c:v>-327926</c:v>
                </c:pt>
                <c:pt idx="75">
                  <c:v>-267009</c:v>
                </c:pt>
                <c:pt idx="76">
                  <c:v>-273726</c:v>
                </c:pt>
                <c:pt idx="77">
                  <c:v>-275682</c:v>
                </c:pt>
                <c:pt idx="78">
                  <c:v>-255451</c:v>
                </c:pt>
                <c:pt idx="79">
                  <c:v>-269132</c:v>
                </c:pt>
                <c:pt idx="80">
                  <c:v>-248199</c:v>
                </c:pt>
                <c:pt idx="81">
                  <c:v>-250243</c:v>
                </c:pt>
                <c:pt idx="82">
                  <c:v>-240213</c:v>
                </c:pt>
                <c:pt idx="83">
                  <c:v>-209219</c:v>
                </c:pt>
                <c:pt idx="84">
                  <c:v>-191947</c:v>
                </c:pt>
                <c:pt idx="85">
                  <c:v>-192703</c:v>
                </c:pt>
                <c:pt idx="86">
                  <c:v>-203692</c:v>
                </c:pt>
                <c:pt idx="87">
                  <c:v>-144859</c:v>
                </c:pt>
                <c:pt idx="88">
                  <c:v>-169651</c:v>
                </c:pt>
                <c:pt idx="89">
                  <c:v>-162687</c:v>
                </c:pt>
                <c:pt idx="90">
                  <c:v>-165970</c:v>
                </c:pt>
                <c:pt idx="91">
                  <c:v>-218226</c:v>
                </c:pt>
                <c:pt idx="92">
                  <c:v>-161527</c:v>
                </c:pt>
                <c:pt idx="93">
                  <c:v>-169044</c:v>
                </c:pt>
                <c:pt idx="94">
                  <c:v>-194240</c:v>
                </c:pt>
                <c:pt idx="95">
                  <c:v>-187940</c:v>
                </c:pt>
                <c:pt idx="96">
                  <c:v>-208337</c:v>
                </c:pt>
                <c:pt idx="97">
                  <c:v>-263907</c:v>
                </c:pt>
                <c:pt idx="98">
                  <c:v>-215849</c:v>
                </c:pt>
                <c:pt idx="99">
                  <c:v>-234241</c:v>
                </c:pt>
                <c:pt idx="100">
                  <c:v>-332469</c:v>
                </c:pt>
                <c:pt idx="101">
                  <c:v>-326403</c:v>
                </c:pt>
                <c:pt idx="102">
                  <c:v>-392723</c:v>
                </c:pt>
                <c:pt idx="103">
                  <c:v>-387664</c:v>
                </c:pt>
                <c:pt idx="104">
                  <c:v>-454804</c:v>
                </c:pt>
                <c:pt idx="105">
                  <c:v>-553499</c:v>
                </c:pt>
                <c:pt idx="106">
                  <c:v>-580462</c:v>
                </c:pt>
                <c:pt idx="107">
                  <c:v>-680477</c:v>
                </c:pt>
                <c:pt idx="108">
                  <c:v>-761773</c:v>
                </c:pt>
                <c:pt idx="109">
                  <c:v>-780069</c:v>
                </c:pt>
                <c:pt idx="110">
                  <c:v>-923446</c:v>
                </c:pt>
                <c:pt idx="111">
                  <c:v>-1103635</c:v>
                </c:pt>
                <c:pt idx="112">
                  <c:v>-1127359</c:v>
                </c:pt>
                <c:pt idx="113">
                  <c:v>-1255238</c:v>
                </c:pt>
                <c:pt idx="114">
                  <c:v>-1333151</c:v>
                </c:pt>
                <c:pt idx="115">
                  <c:v>-1324792</c:v>
                </c:pt>
                <c:pt idx="116">
                  <c:v>-1415725</c:v>
                </c:pt>
                <c:pt idx="117">
                  <c:v>-1436555</c:v>
                </c:pt>
                <c:pt idx="118">
                  <c:v>-1431641</c:v>
                </c:pt>
                <c:pt idx="119">
                  <c:v>-1471297</c:v>
                </c:pt>
                <c:pt idx="120">
                  <c:v>-1450474</c:v>
                </c:pt>
                <c:pt idx="121">
                  <c:v>-1477524</c:v>
                </c:pt>
                <c:pt idx="122">
                  <c:v>-1351322</c:v>
                </c:pt>
                <c:pt idx="123">
                  <c:v>-1413104</c:v>
                </c:pt>
                <c:pt idx="124">
                  <c:v>-1359380</c:v>
                </c:pt>
                <c:pt idx="125">
                  <c:v>-1333470</c:v>
                </c:pt>
                <c:pt idx="126">
                  <c:v>-1317833</c:v>
                </c:pt>
                <c:pt idx="127">
                  <c:v>-1304804</c:v>
                </c:pt>
                <c:pt idx="128">
                  <c:v>-1294204</c:v>
                </c:pt>
                <c:pt idx="129">
                  <c:v>-1258273</c:v>
                </c:pt>
                <c:pt idx="130">
                  <c:v>-1288380</c:v>
                </c:pt>
                <c:pt idx="131">
                  <c:v>-1275104</c:v>
                </c:pt>
                <c:pt idx="132">
                  <c:v>-1282266</c:v>
                </c:pt>
                <c:pt idx="133">
                  <c:v>-1283864</c:v>
                </c:pt>
                <c:pt idx="134">
                  <c:v>-1406631</c:v>
                </c:pt>
                <c:pt idx="135">
                  <c:v>-1364329</c:v>
                </c:pt>
                <c:pt idx="136">
                  <c:v>-1286043</c:v>
                </c:pt>
                <c:pt idx="137">
                  <c:v>-1260701</c:v>
                </c:pt>
                <c:pt idx="138">
                  <c:v>-1225034</c:v>
                </c:pt>
                <c:pt idx="139">
                  <c:v>-1268651</c:v>
                </c:pt>
                <c:pt idx="140">
                  <c:v>-1296790</c:v>
                </c:pt>
                <c:pt idx="141">
                  <c:v>-1254824</c:v>
                </c:pt>
                <c:pt idx="142">
                  <c:v>-1241732</c:v>
                </c:pt>
                <c:pt idx="143">
                  <c:v>-1249565</c:v>
                </c:pt>
                <c:pt idx="144">
                  <c:v>-1227176</c:v>
                </c:pt>
                <c:pt idx="145">
                  <c:v>-1236346</c:v>
                </c:pt>
                <c:pt idx="146">
                  <c:v>-1246349</c:v>
                </c:pt>
                <c:pt idx="147">
                  <c:v>-1146845</c:v>
                </c:pt>
                <c:pt idx="148">
                  <c:v>-1213840</c:v>
                </c:pt>
                <c:pt idx="149">
                  <c:v>-1230501</c:v>
                </c:pt>
                <c:pt idx="150">
                  <c:v>-1170729</c:v>
                </c:pt>
                <c:pt idx="151">
                  <c:v>-1227119</c:v>
                </c:pt>
                <c:pt idx="152">
                  <c:v>-1089193</c:v>
                </c:pt>
                <c:pt idx="153">
                  <c:v>-1110722</c:v>
                </c:pt>
                <c:pt idx="154">
                  <c:v>-1145532</c:v>
                </c:pt>
                <c:pt idx="155">
                  <c:v>-1060756</c:v>
                </c:pt>
                <c:pt idx="156">
                  <c:v>-1030463</c:v>
                </c:pt>
                <c:pt idx="157">
                  <c:v>-1002325</c:v>
                </c:pt>
                <c:pt idx="158">
                  <c:v>-910698</c:v>
                </c:pt>
                <c:pt idx="159">
                  <c:v>-856926</c:v>
                </c:pt>
                <c:pt idx="160">
                  <c:v>-871022</c:v>
                </c:pt>
                <c:pt idx="161">
                  <c:v>-694780</c:v>
                </c:pt>
                <c:pt idx="162">
                  <c:v>-722773</c:v>
                </c:pt>
                <c:pt idx="163">
                  <c:v>-680145</c:v>
                </c:pt>
                <c:pt idx="164">
                  <c:v>-680211</c:v>
                </c:pt>
                <c:pt idx="165">
                  <c:v>-650800</c:v>
                </c:pt>
                <c:pt idx="166">
                  <c:v>-613914</c:v>
                </c:pt>
                <c:pt idx="167">
                  <c:v>-559503</c:v>
                </c:pt>
                <c:pt idx="168">
                  <c:v>-572639</c:v>
                </c:pt>
                <c:pt idx="169">
                  <c:v>-562632</c:v>
                </c:pt>
                <c:pt idx="170">
                  <c:v>-492997</c:v>
                </c:pt>
                <c:pt idx="171">
                  <c:v>-499033</c:v>
                </c:pt>
                <c:pt idx="172">
                  <c:v>-490272</c:v>
                </c:pt>
                <c:pt idx="173">
                  <c:v>-536254</c:v>
                </c:pt>
                <c:pt idx="174">
                  <c:v>-533278</c:v>
                </c:pt>
                <c:pt idx="175">
                  <c:v>-514050</c:v>
                </c:pt>
                <c:pt idx="176">
                  <c:v>-483361</c:v>
                </c:pt>
                <c:pt idx="177">
                  <c:v>-514490</c:v>
                </c:pt>
                <c:pt idx="178">
                  <c:v>-436082</c:v>
                </c:pt>
                <c:pt idx="179">
                  <c:v>-487438</c:v>
                </c:pt>
                <c:pt idx="180">
                  <c:v>-494734</c:v>
                </c:pt>
                <c:pt idx="181">
                  <c:v>-493552</c:v>
                </c:pt>
                <c:pt idx="182">
                  <c:v>-509575</c:v>
                </c:pt>
                <c:pt idx="183">
                  <c:v>-459719</c:v>
                </c:pt>
                <c:pt idx="184">
                  <c:v>-412133</c:v>
                </c:pt>
                <c:pt idx="185">
                  <c:v>-430876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77984"/>
        <c:axId val="89979520"/>
      </c:barChart>
      <c:catAx>
        <c:axId val="89977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89979520"/>
        <c:crosses val="autoZero"/>
        <c:auto val="1"/>
        <c:lblAlgn val="ctr"/>
        <c:lblOffset val="100"/>
        <c:tickLblSkip val="12"/>
        <c:noMultiLvlLbl val="0"/>
      </c:catAx>
      <c:valAx>
        <c:axId val="8997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977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Sheet1!$A$2:$A$175</c:f>
              <c:strCache>
                <c:ptCount val="174"/>
                <c:pt idx="0">
                  <c:v>2001 - Jan</c:v>
                </c:pt>
                <c:pt idx="1">
                  <c:v>2001 - Feb</c:v>
                </c:pt>
                <c:pt idx="2">
                  <c:v>2001 - Mar</c:v>
                </c:pt>
                <c:pt idx="3">
                  <c:v>2001 - Apr</c:v>
                </c:pt>
                <c:pt idx="4">
                  <c:v>2001 - May</c:v>
                </c:pt>
                <c:pt idx="5">
                  <c:v>2001 - Jun</c:v>
                </c:pt>
                <c:pt idx="6">
                  <c:v>2001 - Jul</c:v>
                </c:pt>
                <c:pt idx="7">
                  <c:v>2001 - Aug</c:v>
                </c:pt>
                <c:pt idx="8">
                  <c:v>2001 - Sep</c:v>
                </c:pt>
                <c:pt idx="9">
                  <c:v>2001 - Oct</c:v>
                </c:pt>
                <c:pt idx="10">
                  <c:v>2001 - Nov</c:v>
                </c:pt>
                <c:pt idx="11">
                  <c:v>2001 - Dec</c:v>
                </c:pt>
                <c:pt idx="12">
                  <c:v>2002 - Jan</c:v>
                </c:pt>
                <c:pt idx="13">
                  <c:v>2002 - Feb</c:v>
                </c:pt>
                <c:pt idx="14">
                  <c:v>2002 - Mar</c:v>
                </c:pt>
                <c:pt idx="15">
                  <c:v>2002 - Apr</c:v>
                </c:pt>
                <c:pt idx="16">
                  <c:v>2002 - May</c:v>
                </c:pt>
                <c:pt idx="17">
                  <c:v>2002 - Jun</c:v>
                </c:pt>
                <c:pt idx="18">
                  <c:v>2002 - Jul</c:v>
                </c:pt>
                <c:pt idx="19">
                  <c:v>2002 - Aug</c:v>
                </c:pt>
                <c:pt idx="20">
                  <c:v>2002 - Sep</c:v>
                </c:pt>
                <c:pt idx="21">
                  <c:v>2002 - Oct</c:v>
                </c:pt>
                <c:pt idx="22">
                  <c:v>2002 - Nov</c:v>
                </c:pt>
                <c:pt idx="23">
                  <c:v>2002 - Dec</c:v>
                </c:pt>
                <c:pt idx="24">
                  <c:v>2003 - Jan</c:v>
                </c:pt>
                <c:pt idx="25">
                  <c:v>2003 - Feb</c:v>
                </c:pt>
                <c:pt idx="26">
                  <c:v>2003 - Mar</c:v>
                </c:pt>
                <c:pt idx="27">
                  <c:v>2003 - Apr</c:v>
                </c:pt>
                <c:pt idx="28">
                  <c:v>2003 - May</c:v>
                </c:pt>
                <c:pt idx="29">
                  <c:v>2003 - Jun</c:v>
                </c:pt>
                <c:pt idx="30">
                  <c:v>2003 - Jul</c:v>
                </c:pt>
                <c:pt idx="31">
                  <c:v>2003 - Aug</c:v>
                </c:pt>
                <c:pt idx="32">
                  <c:v>2003 - Sep</c:v>
                </c:pt>
                <c:pt idx="33">
                  <c:v>2003 - Oct</c:v>
                </c:pt>
                <c:pt idx="34">
                  <c:v>2003 - Nov</c:v>
                </c:pt>
                <c:pt idx="35">
                  <c:v>2003 - Dec</c:v>
                </c:pt>
                <c:pt idx="36">
                  <c:v>2004 - Jan</c:v>
                </c:pt>
                <c:pt idx="37">
                  <c:v>2004 - Feb</c:v>
                </c:pt>
                <c:pt idx="38">
                  <c:v>2004 - Mar</c:v>
                </c:pt>
                <c:pt idx="39">
                  <c:v>2004 - Apr</c:v>
                </c:pt>
                <c:pt idx="40">
                  <c:v>2004 - May</c:v>
                </c:pt>
                <c:pt idx="41">
                  <c:v>2004 - Jun</c:v>
                </c:pt>
                <c:pt idx="42">
                  <c:v>2004 - Jul</c:v>
                </c:pt>
                <c:pt idx="43">
                  <c:v>2004 - Aug</c:v>
                </c:pt>
                <c:pt idx="44">
                  <c:v>2004 - Sep</c:v>
                </c:pt>
                <c:pt idx="45">
                  <c:v>2004 - Oct</c:v>
                </c:pt>
                <c:pt idx="46">
                  <c:v>2004 - Nov</c:v>
                </c:pt>
                <c:pt idx="47">
                  <c:v>2004 - Dec</c:v>
                </c:pt>
                <c:pt idx="48">
                  <c:v>2005 - Jan</c:v>
                </c:pt>
                <c:pt idx="49">
                  <c:v>2005 - Feb</c:v>
                </c:pt>
                <c:pt idx="50">
                  <c:v>2005 - Mar</c:v>
                </c:pt>
                <c:pt idx="51">
                  <c:v>2005 - Apr</c:v>
                </c:pt>
                <c:pt idx="52">
                  <c:v>2005 - May</c:v>
                </c:pt>
                <c:pt idx="53">
                  <c:v>2005 - Jun</c:v>
                </c:pt>
                <c:pt idx="54">
                  <c:v>2005 - Jul</c:v>
                </c:pt>
                <c:pt idx="55">
                  <c:v>2005 - Aug</c:v>
                </c:pt>
                <c:pt idx="56">
                  <c:v>2005 - Sep</c:v>
                </c:pt>
                <c:pt idx="57">
                  <c:v>2005 - Oct</c:v>
                </c:pt>
                <c:pt idx="58">
                  <c:v>2005 - Nov</c:v>
                </c:pt>
                <c:pt idx="59">
                  <c:v>2005 - Dec</c:v>
                </c:pt>
                <c:pt idx="60">
                  <c:v>2006 - Jan</c:v>
                </c:pt>
                <c:pt idx="61">
                  <c:v>2006 - Feb</c:v>
                </c:pt>
                <c:pt idx="62">
                  <c:v>2006 - Mar</c:v>
                </c:pt>
                <c:pt idx="63">
                  <c:v>2006 - Apr</c:v>
                </c:pt>
                <c:pt idx="64">
                  <c:v>2006 - May</c:v>
                </c:pt>
                <c:pt idx="65">
                  <c:v>2006 - Jun</c:v>
                </c:pt>
                <c:pt idx="66">
                  <c:v>2006 - Jul</c:v>
                </c:pt>
                <c:pt idx="67">
                  <c:v>2006 - Aug</c:v>
                </c:pt>
                <c:pt idx="68">
                  <c:v>2006 - Sep</c:v>
                </c:pt>
                <c:pt idx="69">
                  <c:v>2006 - Oct</c:v>
                </c:pt>
                <c:pt idx="70">
                  <c:v>2006 - Nov</c:v>
                </c:pt>
                <c:pt idx="71">
                  <c:v>2006 - Dec</c:v>
                </c:pt>
                <c:pt idx="72">
                  <c:v>2007 - Jan</c:v>
                </c:pt>
                <c:pt idx="73">
                  <c:v>2007 - Feb</c:v>
                </c:pt>
                <c:pt idx="74">
                  <c:v>2007 - Mar</c:v>
                </c:pt>
                <c:pt idx="75">
                  <c:v>2007 - Apr</c:v>
                </c:pt>
                <c:pt idx="76">
                  <c:v>2007 - May</c:v>
                </c:pt>
                <c:pt idx="77">
                  <c:v>2007 - Jun</c:v>
                </c:pt>
                <c:pt idx="78">
                  <c:v>2007 - Jul</c:v>
                </c:pt>
                <c:pt idx="79">
                  <c:v>2007 - Aug</c:v>
                </c:pt>
                <c:pt idx="80">
                  <c:v>2007 - Sep</c:v>
                </c:pt>
                <c:pt idx="81">
                  <c:v>2007 - Oct</c:v>
                </c:pt>
                <c:pt idx="82">
                  <c:v>2007 - Nov</c:v>
                </c:pt>
                <c:pt idx="83">
                  <c:v>2007 - Dec</c:v>
                </c:pt>
                <c:pt idx="84">
                  <c:v>2008 - Jan</c:v>
                </c:pt>
                <c:pt idx="85">
                  <c:v>2008 - Feb</c:v>
                </c:pt>
                <c:pt idx="86">
                  <c:v>2008 - Mar</c:v>
                </c:pt>
                <c:pt idx="87">
                  <c:v>2008 - Apr</c:v>
                </c:pt>
                <c:pt idx="88">
                  <c:v>2008 - May</c:v>
                </c:pt>
                <c:pt idx="89">
                  <c:v>2008 - Jun</c:v>
                </c:pt>
                <c:pt idx="90">
                  <c:v>2008 - Jul</c:v>
                </c:pt>
                <c:pt idx="91">
                  <c:v>2008 - Aug</c:v>
                </c:pt>
                <c:pt idx="92">
                  <c:v>2008 - Sep</c:v>
                </c:pt>
                <c:pt idx="93">
                  <c:v>2008 - Oct</c:v>
                </c:pt>
                <c:pt idx="94">
                  <c:v>2008 - Nov</c:v>
                </c:pt>
                <c:pt idx="95">
                  <c:v>2008 - Dec</c:v>
                </c:pt>
                <c:pt idx="96">
                  <c:v>2009 - Jan</c:v>
                </c:pt>
                <c:pt idx="97">
                  <c:v>2009 - Feb</c:v>
                </c:pt>
                <c:pt idx="98">
                  <c:v>2009 - Mar</c:v>
                </c:pt>
                <c:pt idx="99">
                  <c:v>2009 - Apr</c:v>
                </c:pt>
                <c:pt idx="100">
                  <c:v>2009 - May</c:v>
                </c:pt>
                <c:pt idx="101">
                  <c:v>2009 - Jun</c:v>
                </c:pt>
                <c:pt idx="102">
                  <c:v>2009 - Jul</c:v>
                </c:pt>
                <c:pt idx="103">
                  <c:v>2009 - Aug</c:v>
                </c:pt>
                <c:pt idx="104">
                  <c:v>2009 - Sep</c:v>
                </c:pt>
                <c:pt idx="105">
                  <c:v>2009 - Oct</c:v>
                </c:pt>
                <c:pt idx="106">
                  <c:v>2009 - Nov</c:v>
                </c:pt>
                <c:pt idx="107">
                  <c:v>2009 - Dec</c:v>
                </c:pt>
                <c:pt idx="108">
                  <c:v>2010 - Jan</c:v>
                </c:pt>
                <c:pt idx="109">
                  <c:v>2010 - Feb</c:v>
                </c:pt>
                <c:pt idx="110">
                  <c:v>2010 - Mar</c:v>
                </c:pt>
                <c:pt idx="111">
                  <c:v>2010 - Apr</c:v>
                </c:pt>
                <c:pt idx="112">
                  <c:v>2010 - May</c:v>
                </c:pt>
                <c:pt idx="113">
                  <c:v>2010 - Jun</c:v>
                </c:pt>
                <c:pt idx="114">
                  <c:v>2010 - Jul</c:v>
                </c:pt>
                <c:pt idx="115">
                  <c:v>2010 - Aug</c:v>
                </c:pt>
                <c:pt idx="116">
                  <c:v>2010 - Sep</c:v>
                </c:pt>
                <c:pt idx="117">
                  <c:v>2010 - Oct</c:v>
                </c:pt>
                <c:pt idx="118">
                  <c:v>2010 - Nov</c:v>
                </c:pt>
                <c:pt idx="119">
                  <c:v>2010 - Dec</c:v>
                </c:pt>
                <c:pt idx="120">
                  <c:v>2011 - Jan</c:v>
                </c:pt>
                <c:pt idx="121">
                  <c:v>2011 - Feb</c:v>
                </c:pt>
                <c:pt idx="122">
                  <c:v>2011 - Mar</c:v>
                </c:pt>
                <c:pt idx="123">
                  <c:v>2011 - Apr</c:v>
                </c:pt>
                <c:pt idx="124">
                  <c:v>2011 - May</c:v>
                </c:pt>
                <c:pt idx="125">
                  <c:v>2011 - Jun</c:v>
                </c:pt>
                <c:pt idx="126">
                  <c:v>2011 - Jul</c:v>
                </c:pt>
                <c:pt idx="127">
                  <c:v>2011 - Aug</c:v>
                </c:pt>
                <c:pt idx="128">
                  <c:v>2011 - Sep</c:v>
                </c:pt>
                <c:pt idx="129">
                  <c:v>2011 - Oct</c:v>
                </c:pt>
                <c:pt idx="130">
                  <c:v>2011 - Nov</c:v>
                </c:pt>
                <c:pt idx="131">
                  <c:v>2011 - Dec</c:v>
                </c:pt>
                <c:pt idx="132">
                  <c:v>2012 - Jan</c:v>
                </c:pt>
                <c:pt idx="133">
                  <c:v>2012 - Feb</c:v>
                </c:pt>
                <c:pt idx="134">
                  <c:v>2012 - Mar</c:v>
                </c:pt>
                <c:pt idx="135">
                  <c:v>2012 - Apr</c:v>
                </c:pt>
                <c:pt idx="136">
                  <c:v>2012 - May</c:v>
                </c:pt>
                <c:pt idx="137">
                  <c:v>2012 - Jun</c:v>
                </c:pt>
                <c:pt idx="138">
                  <c:v>2012 - Jul</c:v>
                </c:pt>
                <c:pt idx="139">
                  <c:v>2012 - Aug</c:v>
                </c:pt>
                <c:pt idx="140">
                  <c:v>2012 - Sep</c:v>
                </c:pt>
                <c:pt idx="141">
                  <c:v>2012 - Oct</c:v>
                </c:pt>
                <c:pt idx="142">
                  <c:v>2012 - Nov</c:v>
                </c:pt>
                <c:pt idx="143">
                  <c:v>2012 - Dec</c:v>
                </c:pt>
                <c:pt idx="144">
                  <c:v>2013 - Jan</c:v>
                </c:pt>
                <c:pt idx="145">
                  <c:v>2013 - Feb</c:v>
                </c:pt>
                <c:pt idx="146">
                  <c:v>2013 - Mar</c:v>
                </c:pt>
                <c:pt idx="147">
                  <c:v>2013 - Apr</c:v>
                </c:pt>
                <c:pt idx="148">
                  <c:v>2013 - May</c:v>
                </c:pt>
                <c:pt idx="149">
                  <c:v>2013 - Jun</c:v>
                </c:pt>
                <c:pt idx="150">
                  <c:v>2013 - Jul</c:v>
                </c:pt>
                <c:pt idx="151">
                  <c:v>2013 - Aug</c:v>
                </c:pt>
                <c:pt idx="152">
                  <c:v>2013 - Sep</c:v>
                </c:pt>
                <c:pt idx="153">
                  <c:v>2013 - Oct</c:v>
                </c:pt>
                <c:pt idx="154">
                  <c:v>2013 - Nov</c:v>
                </c:pt>
                <c:pt idx="155">
                  <c:v>2013 - Dec</c:v>
                </c:pt>
                <c:pt idx="156">
                  <c:v>2014 - Jan</c:v>
                </c:pt>
                <c:pt idx="157">
                  <c:v>2014 - Feb</c:v>
                </c:pt>
                <c:pt idx="158">
                  <c:v>2014 - Mar</c:v>
                </c:pt>
                <c:pt idx="159">
                  <c:v>2014 - Apr</c:v>
                </c:pt>
                <c:pt idx="160">
                  <c:v>2014 - May</c:v>
                </c:pt>
                <c:pt idx="161">
                  <c:v>2014 - Jun</c:v>
                </c:pt>
                <c:pt idx="162">
                  <c:v>2014 - Jul</c:v>
                </c:pt>
                <c:pt idx="163">
                  <c:v>2014 - Aug</c:v>
                </c:pt>
                <c:pt idx="164">
                  <c:v>2014 - Sep</c:v>
                </c:pt>
                <c:pt idx="165">
                  <c:v>2014 - Oct</c:v>
                </c:pt>
                <c:pt idx="166">
                  <c:v>2014 - Nov</c:v>
                </c:pt>
                <c:pt idx="167">
                  <c:v>2014 - Dec</c:v>
                </c:pt>
                <c:pt idx="168">
                  <c:v>2015 - Jan</c:v>
                </c:pt>
                <c:pt idx="169">
                  <c:v>2015 - Feb</c:v>
                </c:pt>
                <c:pt idx="170">
                  <c:v>2015 - Mar</c:v>
                </c:pt>
                <c:pt idx="171">
                  <c:v>2015 - Apr</c:v>
                </c:pt>
                <c:pt idx="172">
                  <c:v>2015 - May</c:v>
                </c:pt>
                <c:pt idx="173">
                  <c:v>2015 - Jun</c:v>
                </c:pt>
              </c:strCache>
            </c:strRef>
          </c:cat>
          <c:val>
            <c:numRef>
              <c:f>Sheet1!$B$2:$B$175</c:f>
              <c:numCache>
                <c:formatCode>General</c:formatCode>
                <c:ptCount val="174"/>
                <c:pt idx="0">
                  <c:v>3388016</c:v>
                </c:pt>
                <c:pt idx="1">
                  <c:v>3402738</c:v>
                </c:pt>
                <c:pt idx="2">
                  <c:v>3435029</c:v>
                </c:pt>
                <c:pt idx="3">
                  <c:v>3297980</c:v>
                </c:pt>
                <c:pt idx="4">
                  <c:v>3276924</c:v>
                </c:pt>
                <c:pt idx="5">
                  <c:v>3274773</c:v>
                </c:pt>
                <c:pt idx="6">
                  <c:v>3266222</c:v>
                </c:pt>
                <c:pt idx="7">
                  <c:v>3340818</c:v>
                </c:pt>
                <c:pt idx="8">
                  <c:v>3339310</c:v>
                </c:pt>
                <c:pt idx="9">
                  <c:v>3333039</c:v>
                </c:pt>
                <c:pt idx="10">
                  <c:v>3404027</c:v>
                </c:pt>
                <c:pt idx="11">
                  <c:v>3394399</c:v>
                </c:pt>
                <c:pt idx="12">
                  <c:v>3378924</c:v>
                </c:pt>
                <c:pt idx="13">
                  <c:v>3442244</c:v>
                </c:pt>
                <c:pt idx="14">
                  <c:v>3444137</c:v>
                </c:pt>
                <c:pt idx="15">
                  <c:v>3402337</c:v>
                </c:pt>
                <c:pt idx="16">
                  <c:v>3433836</c:v>
                </c:pt>
                <c:pt idx="17">
                  <c:v>3464147</c:v>
                </c:pt>
                <c:pt idx="18">
                  <c:v>3500452</c:v>
                </c:pt>
                <c:pt idx="19">
                  <c:v>3558277</c:v>
                </c:pt>
                <c:pt idx="20">
                  <c:v>3553180</c:v>
                </c:pt>
                <c:pt idx="21">
                  <c:v>3586524</c:v>
                </c:pt>
                <c:pt idx="22">
                  <c:v>3649353</c:v>
                </c:pt>
                <c:pt idx="23">
                  <c:v>3647940</c:v>
                </c:pt>
                <c:pt idx="24">
                  <c:v>3636978</c:v>
                </c:pt>
                <c:pt idx="25">
                  <c:v>3683888</c:v>
                </c:pt>
                <c:pt idx="26">
                  <c:v>3711312</c:v>
                </c:pt>
                <c:pt idx="27">
                  <c:v>3702845</c:v>
                </c:pt>
                <c:pt idx="28">
                  <c:v>3776622</c:v>
                </c:pt>
                <c:pt idx="29">
                  <c:v>3816831</c:v>
                </c:pt>
                <c:pt idx="30">
                  <c:v>3902894</c:v>
                </c:pt>
                <c:pt idx="31">
                  <c:v>3947860</c:v>
                </c:pt>
                <c:pt idx="32">
                  <c:v>3924090</c:v>
                </c:pt>
                <c:pt idx="33">
                  <c:v>3990508</c:v>
                </c:pt>
                <c:pt idx="34">
                  <c:v>4032905</c:v>
                </c:pt>
                <c:pt idx="35">
                  <c:v>4044244</c:v>
                </c:pt>
                <c:pt idx="36">
                  <c:v>4045201</c:v>
                </c:pt>
                <c:pt idx="37">
                  <c:v>4125593</c:v>
                </c:pt>
                <c:pt idx="38">
                  <c:v>4176874</c:v>
                </c:pt>
                <c:pt idx="39">
                  <c:v>4158978</c:v>
                </c:pt>
                <c:pt idx="40">
                  <c:v>4207088</c:v>
                </c:pt>
                <c:pt idx="41">
                  <c:v>4218910</c:v>
                </c:pt>
                <c:pt idx="42">
                  <c:v>4267913</c:v>
                </c:pt>
                <c:pt idx="43">
                  <c:v>4298492</c:v>
                </c:pt>
                <c:pt idx="44">
                  <c:v>4307345</c:v>
                </c:pt>
                <c:pt idx="45">
                  <c:v>4318485</c:v>
                </c:pt>
                <c:pt idx="46">
                  <c:v>4407907</c:v>
                </c:pt>
                <c:pt idx="47">
                  <c:v>4408389</c:v>
                </c:pt>
                <c:pt idx="48">
                  <c:v>4428221</c:v>
                </c:pt>
                <c:pt idx="49">
                  <c:v>4508288</c:v>
                </c:pt>
                <c:pt idx="50">
                  <c:v>4572716</c:v>
                </c:pt>
                <c:pt idx="51">
                  <c:v>4551065</c:v>
                </c:pt>
                <c:pt idx="52">
                  <c:v>4542378</c:v>
                </c:pt>
                <c:pt idx="53">
                  <c:v>4527697</c:v>
                </c:pt>
                <c:pt idx="54">
                  <c:v>4580784</c:v>
                </c:pt>
                <c:pt idx="55">
                  <c:v>4614279</c:v>
                </c:pt>
                <c:pt idx="56">
                  <c:v>4601239</c:v>
                </c:pt>
                <c:pt idx="57">
                  <c:v>4650516</c:v>
                </c:pt>
                <c:pt idx="58">
                  <c:v>4709403</c:v>
                </c:pt>
                <c:pt idx="59">
                  <c:v>4714821</c:v>
                </c:pt>
                <c:pt idx="60">
                  <c:v>4724637</c:v>
                </c:pt>
                <c:pt idx="61">
                  <c:v>4771117</c:v>
                </c:pt>
                <c:pt idx="62">
                  <c:v>4872485</c:v>
                </c:pt>
                <c:pt idx="63">
                  <c:v>4819949</c:v>
                </c:pt>
                <c:pt idx="64">
                  <c:v>4807517</c:v>
                </c:pt>
                <c:pt idx="65">
                  <c:v>4797204</c:v>
                </c:pt>
                <c:pt idx="66">
                  <c:v>4819732</c:v>
                </c:pt>
                <c:pt idx="67">
                  <c:v>4884685</c:v>
                </c:pt>
                <c:pt idx="68">
                  <c:v>4843121</c:v>
                </c:pt>
                <c:pt idx="69">
                  <c:v>4880611</c:v>
                </c:pt>
                <c:pt idx="70">
                  <c:v>4929567</c:v>
                </c:pt>
                <c:pt idx="71">
                  <c:v>4901047</c:v>
                </c:pt>
                <c:pt idx="72">
                  <c:v>4913961</c:v>
                </c:pt>
                <c:pt idx="73">
                  <c:v>4979111</c:v>
                </c:pt>
                <c:pt idx="74">
                  <c:v>5053940</c:v>
                </c:pt>
                <c:pt idx="75">
                  <c:v>5007058</c:v>
                </c:pt>
                <c:pt idx="76">
                  <c:v>4980871</c:v>
                </c:pt>
                <c:pt idx="77">
                  <c:v>4943090</c:v>
                </c:pt>
                <c:pt idx="78">
                  <c:v>5003717</c:v>
                </c:pt>
                <c:pt idx="79">
                  <c:v>5096938</c:v>
                </c:pt>
                <c:pt idx="80">
                  <c:v>5049306</c:v>
                </c:pt>
                <c:pt idx="81">
                  <c:v>5067079</c:v>
                </c:pt>
                <c:pt idx="82">
                  <c:v>5146579</c:v>
                </c:pt>
                <c:pt idx="83">
                  <c:v>5136303</c:v>
                </c:pt>
                <c:pt idx="84">
                  <c:v>5132265</c:v>
                </c:pt>
                <c:pt idx="85">
                  <c:v>5259804</c:v>
                </c:pt>
                <c:pt idx="86">
                  <c:v>5334116</c:v>
                </c:pt>
                <c:pt idx="87">
                  <c:v>5244195</c:v>
                </c:pt>
                <c:pt idx="88">
                  <c:v>5278699</c:v>
                </c:pt>
                <c:pt idx="89">
                  <c:v>5285064</c:v>
                </c:pt>
                <c:pt idx="90">
                  <c:v>5403382</c:v>
                </c:pt>
                <c:pt idx="91">
                  <c:v>5479100</c:v>
                </c:pt>
                <c:pt idx="92">
                  <c:v>5808692</c:v>
                </c:pt>
                <c:pt idx="93">
                  <c:v>6302794</c:v>
                </c:pt>
                <c:pt idx="94">
                  <c:v>6396591</c:v>
                </c:pt>
                <c:pt idx="95">
                  <c:v>6369319</c:v>
                </c:pt>
                <c:pt idx="96">
                  <c:v>6317299</c:v>
                </c:pt>
                <c:pt idx="97">
                  <c:v>6579163</c:v>
                </c:pt>
                <c:pt idx="98">
                  <c:v>6833543</c:v>
                </c:pt>
                <c:pt idx="99">
                  <c:v>6930825</c:v>
                </c:pt>
                <c:pt idx="100">
                  <c:v>7019322</c:v>
                </c:pt>
                <c:pt idx="101">
                  <c:v>7174912</c:v>
                </c:pt>
                <c:pt idx="102">
                  <c:v>7335598</c:v>
                </c:pt>
                <c:pt idx="103">
                  <c:v>7484145</c:v>
                </c:pt>
                <c:pt idx="104">
                  <c:v>7551862</c:v>
                </c:pt>
                <c:pt idx="105">
                  <c:v>7487887</c:v>
                </c:pt>
                <c:pt idx="106">
                  <c:v>7712387</c:v>
                </c:pt>
                <c:pt idx="107">
                  <c:v>7811009</c:v>
                </c:pt>
                <c:pt idx="108">
                  <c:v>7759490</c:v>
                </c:pt>
                <c:pt idx="109">
                  <c:v>7936671</c:v>
                </c:pt>
                <c:pt idx="110">
                  <c:v>8290069</c:v>
                </c:pt>
                <c:pt idx="111">
                  <c:v>8434435</c:v>
                </c:pt>
                <c:pt idx="112">
                  <c:v>8494419</c:v>
                </c:pt>
                <c:pt idx="113">
                  <c:v>8633680</c:v>
                </c:pt>
                <c:pt idx="114">
                  <c:v>8702458</c:v>
                </c:pt>
                <c:pt idx="115">
                  <c:v>8927061</c:v>
                </c:pt>
                <c:pt idx="116">
                  <c:v>9022808</c:v>
                </c:pt>
                <c:pt idx="117">
                  <c:v>9069879</c:v>
                </c:pt>
                <c:pt idx="118">
                  <c:v>9275025</c:v>
                </c:pt>
                <c:pt idx="119">
                  <c:v>9390476</c:v>
                </c:pt>
                <c:pt idx="120">
                  <c:v>9485417</c:v>
                </c:pt>
                <c:pt idx="121">
                  <c:v>9565541</c:v>
                </c:pt>
                <c:pt idx="122">
                  <c:v>9651643</c:v>
                </c:pt>
                <c:pt idx="123">
                  <c:v>9654950</c:v>
                </c:pt>
                <c:pt idx="124">
                  <c:v>9723456</c:v>
                </c:pt>
                <c:pt idx="125">
                  <c:v>9742223</c:v>
                </c:pt>
                <c:pt idx="126">
                  <c:v>9755796</c:v>
                </c:pt>
                <c:pt idx="127">
                  <c:v>10024253</c:v>
                </c:pt>
                <c:pt idx="128">
                  <c:v>10127031</c:v>
                </c:pt>
                <c:pt idx="129">
                  <c:v>10256015</c:v>
                </c:pt>
                <c:pt idx="130">
                  <c:v>10389958</c:v>
                </c:pt>
                <c:pt idx="131">
                  <c:v>10447663</c:v>
                </c:pt>
                <c:pt idx="132">
                  <c:v>10572374</c:v>
                </c:pt>
                <c:pt idx="133">
                  <c:v>10722996</c:v>
                </c:pt>
                <c:pt idx="134">
                  <c:v>10846825</c:v>
                </c:pt>
                <c:pt idx="135">
                  <c:v>10916071</c:v>
                </c:pt>
                <c:pt idx="136">
                  <c:v>11006251</c:v>
                </c:pt>
                <c:pt idx="137">
                  <c:v>11044185</c:v>
                </c:pt>
                <c:pt idx="138">
                  <c:v>11122282</c:v>
                </c:pt>
                <c:pt idx="139">
                  <c:v>11272626</c:v>
                </c:pt>
                <c:pt idx="140">
                  <c:v>11269586</c:v>
                </c:pt>
                <c:pt idx="141">
                  <c:v>11411598</c:v>
                </c:pt>
                <c:pt idx="142">
                  <c:v>11553201</c:v>
                </c:pt>
                <c:pt idx="143">
                  <c:v>11581518</c:v>
                </c:pt>
                <c:pt idx="144">
                  <c:v>11560176</c:v>
                </c:pt>
                <c:pt idx="145">
                  <c:v>11822436</c:v>
                </c:pt>
                <c:pt idx="146">
                  <c:v>11916888</c:v>
                </c:pt>
                <c:pt idx="147">
                  <c:v>11943148</c:v>
                </c:pt>
                <c:pt idx="148">
                  <c:v>11897151</c:v>
                </c:pt>
                <c:pt idx="149">
                  <c:v>11901292</c:v>
                </c:pt>
                <c:pt idx="150">
                  <c:v>11917023</c:v>
                </c:pt>
                <c:pt idx="151">
                  <c:v>11967014</c:v>
                </c:pt>
                <c:pt idx="152">
                  <c:v>11976279</c:v>
                </c:pt>
                <c:pt idx="153">
                  <c:v>12187370</c:v>
                </c:pt>
                <c:pt idx="154">
                  <c:v>12281126</c:v>
                </c:pt>
                <c:pt idx="155">
                  <c:v>12355427</c:v>
                </c:pt>
                <c:pt idx="156">
                  <c:v>12308143</c:v>
                </c:pt>
                <c:pt idx="157">
                  <c:v>12492550</c:v>
                </c:pt>
                <c:pt idx="158">
                  <c:v>12619319</c:v>
                </c:pt>
                <c:pt idx="159">
                  <c:v>12503468</c:v>
                </c:pt>
                <c:pt idx="160">
                  <c:v>12538030</c:v>
                </c:pt>
                <c:pt idx="161">
                  <c:v>12572220</c:v>
                </c:pt>
                <c:pt idx="162">
                  <c:v>12651478</c:v>
                </c:pt>
                <c:pt idx="163">
                  <c:v>12732612</c:v>
                </c:pt>
                <c:pt idx="164">
                  <c:v>12784971</c:v>
                </c:pt>
                <c:pt idx="165">
                  <c:v>12857056</c:v>
                </c:pt>
                <c:pt idx="166">
                  <c:v>12922682</c:v>
                </c:pt>
                <c:pt idx="167">
                  <c:v>13023951</c:v>
                </c:pt>
                <c:pt idx="168">
                  <c:v>12984930</c:v>
                </c:pt>
                <c:pt idx="169">
                  <c:v>13074036</c:v>
                </c:pt>
                <c:pt idx="170">
                  <c:v>13090399</c:v>
                </c:pt>
                <c:pt idx="171">
                  <c:v>13053681</c:v>
                </c:pt>
                <c:pt idx="172">
                  <c:v>13052706</c:v>
                </c:pt>
                <c:pt idx="173">
                  <c:v>13076414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016384"/>
        <c:axId val="90026368"/>
      </c:barChart>
      <c:catAx>
        <c:axId val="900163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90026368"/>
        <c:crosses val="autoZero"/>
        <c:auto val="1"/>
        <c:lblAlgn val="ctr"/>
        <c:lblOffset val="100"/>
        <c:tickLblSkip val="12"/>
        <c:noMultiLvlLbl val="0"/>
      </c:catAx>
      <c:valAx>
        <c:axId val="9002636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90016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Dollar</a:t>
            </a:r>
            <a:r>
              <a:rPr lang="en-US" baseline="0" dirty="0" smtClean="0"/>
              <a:t> Strength Index – Trade Weighted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rgbClr val="236B23"/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Sheet1!$A$2:$A$187</c:f>
              <c:strCache>
                <c:ptCount val="186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</c:strCache>
            </c:strRef>
          </c:cat>
          <c:val>
            <c:numRef>
              <c:f>Sheet1!$B$2:$B$187</c:f>
              <c:numCache>
                <c:formatCode>General</c:formatCode>
                <c:ptCount val="186"/>
                <c:pt idx="0">
                  <c:v>115.23</c:v>
                </c:pt>
                <c:pt idx="1">
                  <c:v>116.68</c:v>
                </c:pt>
                <c:pt idx="2">
                  <c:v>116.67</c:v>
                </c:pt>
                <c:pt idx="3">
                  <c:v>117.33</c:v>
                </c:pt>
                <c:pt idx="4">
                  <c:v>119.93</c:v>
                </c:pt>
                <c:pt idx="5">
                  <c:v>118.7</c:v>
                </c:pt>
                <c:pt idx="6">
                  <c:v>119.03</c:v>
                </c:pt>
                <c:pt idx="7">
                  <c:v>119.82</c:v>
                </c:pt>
                <c:pt idx="8">
                  <c:v>121.29</c:v>
                </c:pt>
                <c:pt idx="9">
                  <c:v>123.02</c:v>
                </c:pt>
                <c:pt idx="10">
                  <c:v>123.95</c:v>
                </c:pt>
                <c:pt idx="11">
                  <c:v>122.99</c:v>
                </c:pt>
                <c:pt idx="12">
                  <c:v>122.85</c:v>
                </c:pt>
                <c:pt idx="13">
                  <c:v>123.54</c:v>
                </c:pt>
                <c:pt idx="14">
                  <c:v>125.56</c:v>
                </c:pt>
                <c:pt idx="15">
                  <c:v>126.53</c:v>
                </c:pt>
                <c:pt idx="16">
                  <c:v>126.39</c:v>
                </c:pt>
                <c:pt idx="17">
                  <c:v>127.24</c:v>
                </c:pt>
                <c:pt idx="18">
                  <c:v>127.67</c:v>
                </c:pt>
                <c:pt idx="19">
                  <c:v>125.57</c:v>
                </c:pt>
                <c:pt idx="20">
                  <c:v>125.93</c:v>
                </c:pt>
                <c:pt idx="21">
                  <c:v>126.77</c:v>
                </c:pt>
                <c:pt idx="22">
                  <c:v>127.29</c:v>
                </c:pt>
                <c:pt idx="23">
                  <c:v>127.36</c:v>
                </c:pt>
                <c:pt idx="24">
                  <c:v>128.94999999999999</c:v>
                </c:pt>
                <c:pt idx="25">
                  <c:v>129.69</c:v>
                </c:pt>
                <c:pt idx="26">
                  <c:v>128.94</c:v>
                </c:pt>
                <c:pt idx="27">
                  <c:v>128.57</c:v>
                </c:pt>
                <c:pt idx="28">
                  <c:v>127.01</c:v>
                </c:pt>
                <c:pt idx="29">
                  <c:v>125.57</c:v>
                </c:pt>
                <c:pt idx="30">
                  <c:v>123.81</c:v>
                </c:pt>
                <c:pt idx="31">
                  <c:v>125.23</c:v>
                </c:pt>
                <c:pt idx="32">
                  <c:v>126.16</c:v>
                </c:pt>
                <c:pt idx="33">
                  <c:v>127.07</c:v>
                </c:pt>
                <c:pt idx="34">
                  <c:v>125.78</c:v>
                </c:pt>
                <c:pt idx="35">
                  <c:v>125.13</c:v>
                </c:pt>
                <c:pt idx="36">
                  <c:v>123.59</c:v>
                </c:pt>
                <c:pt idx="37">
                  <c:v>123.44</c:v>
                </c:pt>
                <c:pt idx="38">
                  <c:v>122.96</c:v>
                </c:pt>
                <c:pt idx="39">
                  <c:v>121.99</c:v>
                </c:pt>
                <c:pt idx="40">
                  <c:v>118.01</c:v>
                </c:pt>
                <c:pt idx="41">
                  <c:v>117.37</c:v>
                </c:pt>
                <c:pt idx="42">
                  <c:v>118.58</c:v>
                </c:pt>
                <c:pt idx="43">
                  <c:v>119.89</c:v>
                </c:pt>
                <c:pt idx="44">
                  <c:v>118.55</c:v>
                </c:pt>
                <c:pt idx="45">
                  <c:v>116.21</c:v>
                </c:pt>
                <c:pt idx="46">
                  <c:v>116.08</c:v>
                </c:pt>
                <c:pt idx="47">
                  <c:v>114.51</c:v>
                </c:pt>
                <c:pt idx="48">
                  <c:v>112.6</c:v>
                </c:pt>
                <c:pt idx="49">
                  <c:v>113.14</c:v>
                </c:pt>
                <c:pt idx="50">
                  <c:v>114.26</c:v>
                </c:pt>
                <c:pt idx="51">
                  <c:v>115.07</c:v>
                </c:pt>
                <c:pt idx="52">
                  <c:v>116.94</c:v>
                </c:pt>
                <c:pt idx="53">
                  <c:v>115.83</c:v>
                </c:pt>
                <c:pt idx="54">
                  <c:v>115.02</c:v>
                </c:pt>
                <c:pt idx="55">
                  <c:v>115.18</c:v>
                </c:pt>
                <c:pt idx="56">
                  <c:v>114.71</c:v>
                </c:pt>
                <c:pt idx="57">
                  <c:v>113.1</c:v>
                </c:pt>
                <c:pt idx="58">
                  <c:v>110.23</c:v>
                </c:pt>
                <c:pt idx="59">
                  <c:v>109</c:v>
                </c:pt>
                <c:pt idx="60">
                  <c:v>109.58</c:v>
                </c:pt>
                <c:pt idx="61">
                  <c:v>109.79</c:v>
                </c:pt>
                <c:pt idx="62">
                  <c:v>109.19</c:v>
                </c:pt>
                <c:pt idx="63">
                  <c:v>110.11</c:v>
                </c:pt>
                <c:pt idx="64">
                  <c:v>110.59</c:v>
                </c:pt>
                <c:pt idx="65">
                  <c:v>111.68</c:v>
                </c:pt>
                <c:pt idx="66">
                  <c:v>112.12</c:v>
                </c:pt>
                <c:pt idx="67">
                  <c:v>110.68</c:v>
                </c:pt>
                <c:pt idx="68">
                  <c:v>110.59</c:v>
                </c:pt>
                <c:pt idx="69">
                  <c:v>111.63</c:v>
                </c:pt>
                <c:pt idx="70">
                  <c:v>112.41</c:v>
                </c:pt>
                <c:pt idx="71">
                  <c:v>111.69</c:v>
                </c:pt>
                <c:pt idx="72">
                  <c:v>110.16</c:v>
                </c:pt>
                <c:pt idx="73">
                  <c:v>110.41</c:v>
                </c:pt>
                <c:pt idx="74">
                  <c:v>110.57</c:v>
                </c:pt>
                <c:pt idx="75">
                  <c:v>109.8</c:v>
                </c:pt>
                <c:pt idx="76">
                  <c:v>107.56</c:v>
                </c:pt>
                <c:pt idx="77">
                  <c:v>108.83</c:v>
                </c:pt>
                <c:pt idx="78">
                  <c:v>108.56</c:v>
                </c:pt>
                <c:pt idx="79">
                  <c:v>107.84</c:v>
                </c:pt>
                <c:pt idx="80">
                  <c:v>108.11</c:v>
                </c:pt>
                <c:pt idx="81">
                  <c:v>108.38</c:v>
                </c:pt>
                <c:pt idx="82">
                  <c:v>107.5</c:v>
                </c:pt>
                <c:pt idx="83">
                  <c:v>106.67</c:v>
                </c:pt>
                <c:pt idx="84">
                  <c:v>107.7</c:v>
                </c:pt>
                <c:pt idx="85">
                  <c:v>107.33</c:v>
                </c:pt>
                <c:pt idx="86">
                  <c:v>106.78</c:v>
                </c:pt>
                <c:pt idx="87">
                  <c:v>105.44</c:v>
                </c:pt>
                <c:pt idx="88">
                  <c:v>104.54</c:v>
                </c:pt>
                <c:pt idx="89">
                  <c:v>104.28</c:v>
                </c:pt>
                <c:pt idx="90">
                  <c:v>102.95</c:v>
                </c:pt>
                <c:pt idx="91">
                  <c:v>103.52</c:v>
                </c:pt>
                <c:pt idx="92">
                  <c:v>102.15</c:v>
                </c:pt>
                <c:pt idx="93">
                  <c:v>100.08</c:v>
                </c:pt>
                <c:pt idx="94">
                  <c:v>98.66</c:v>
                </c:pt>
                <c:pt idx="95">
                  <c:v>99.48</c:v>
                </c:pt>
                <c:pt idx="96">
                  <c:v>98.65</c:v>
                </c:pt>
                <c:pt idx="97">
                  <c:v>97.83</c:v>
                </c:pt>
                <c:pt idx="98">
                  <c:v>95.91</c:v>
                </c:pt>
                <c:pt idx="99">
                  <c:v>95.54</c:v>
                </c:pt>
                <c:pt idx="100">
                  <c:v>95.9</c:v>
                </c:pt>
                <c:pt idx="101">
                  <c:v>96.08</c:v>
                </c:pt>
                <c:pt idx="102">
                  <c:v>95.37</c:v>
                </c:pt>
                <c:pt idx="103">
                  <c:v>97.89</c:v>
                </c:pt>
                <c:pt idx="104">
                  <c:v>100.3</c:v>
                </c:pt>
                <c:pt idx="105">
                  <c:v>106.96</c:v>
                </c:pt>
                <c:pt idx="106">
                  <c:v>109.64</c:v>
                </c:pt>
                <c:pt idx="107">
                  <c:v>108.49</c:v>
                </c:pt>
                <c:pt idx="108">
                  <c:v>109.17</c:v>
                </c:pt>
                <c:pt idx="109">
                  <c:v>111.86</c:v>
                </c:pt>
                <c:pt idx="110">
                  <c:v>112.34</c:v>
                </c:pt>
                <c:pt idx="111">
                  <c:v>109.55</c:v>
                </c:pt>
                <c:pt idx="112">
                  <c:v>106.4</c:v>
                </c:pt>
                <c:pt idx="113">
                  <c:v>105.04</c:v>
                </c:pt>
                <c:pt idx="114">
                  <c:v>104.68</c:v>
                </c:pt>
                <c:pt idx="115">
                  <c:v>103.39</c:v>
                </c:pt>
                <c:pt idx="116">
                  <c:v>102.61</c:v>
                </c:pt>
                <c:pt idx="117">
                  <c:v>101.15</c:v>
                </c:pt>
                <c:pt idx="118">
                  <c:v>100.67</c:v>
                </c:pt>
                <c:pt idx="119">
                  <c:v>101.12</c:v>
                </c:pt>
                <c:pt idx="120">
                  <c:v>101.4</c:v>
                </c:pt>
                <c:pt idx="121">
                  <c:v>102.91</c:v>
                </c:pt>
                <c:pt idx="122">
                  <c:v>102.02</c:v>
                </c:pt>
                <c:pt idx="123">
                  <c:v>101.51</c:v>
                </c:pt>
                <c:pt idx="124">
                  <c:v>104.31</c:v>
                </c:pt>
                <c:pt idx="125">
                  <c:v>104.88</c:v>
                </c:pt>
                <c:pt idx="126">
                  <c:v>103.25</c:v>
                </c:pt>
                <c:pt idx="127">
                  <c:v>102.45</c:v>
                </c:pt>
                <c:pt idx="128">
                  <c:v>101.45</c:v>
                </c:pt>
                <c:pt idx="129">
                  <c:v>98.82</c:v>
                </c:pt>
                <c:pt idx="130">
                  <c:v>99.1</c:v>
                </c:pt>
                <c:pt idx="131">
                  <c:v>99.75</c:v>
                </c:pt>
                <c:pt idx="132">
                  <c:v>98.6</c:v>
                </c:pt>
                <c:pt idx="133">
                  <c:v>97.85</c:v>
                </c:pt>
                <c:pt idx="134">
                  <c:v>96.92</c:v>
                </c:pt>
                <c:pt idx="135">
                  <c:v>95.32</c:v>
                </c:pt>
                <c:pt idx="136">
                  <c:v>95.28</c:v>
                </c:pt>
                <c:pt idx="137">
                  <c:v>95.25</c:v>
                </c:pt>
                <c:pt idx="138">
                  <c:v>94.59</c:v>
                </c:pt>
                <c:pt idx="139">
                  <c:v>95.14</c:v>
                </c:pt>
                <c:pt idx="140">
                  <c:v>97.98</c:v>
                </c:pt>
                <c:pt idx="141">
                  <c:v>98.89</c:v>
                </c:pt>
                <c:pt idx="142">
                  <c:v>99.52</c:v>
                </c:pt>
                <c:pt idx="143">
                  <c:v>100.45</c:v>
                </c:pt>
                <c:pt idx="144">
                  <c:v>99.82</c:v>
                </c:pt>
                <c:pt idx="145">
                  <c:v>98.09</c:v>
                </c:pt>
                <c:pt idx="146">
                  <c:v>98.69</c:v>
                </c:pt>
                <c:pt idx="147">
                  <c:v>99.01</c:v>
                </c:pt>
                <c:pt idx="148">
                  <c:v>100.73</c:v>
                </c:pt>
                <c:pt idx="149">
                  <c:v>102.17</c:v>
                </c:pt>
                <c:pt idx="150">
                  <c:v>101.68</c:v>
                </c:pt>
                <c:pt idx="151">
                  <c:v>100.8</c:v>
                </c:pt>
                <c:pt idx="152">
                  <c:v>99.23</c:v>
                </c:pt>
                <c:pt idx="153">
                  <c:v>98.95</c:v>
                </c:pt>
                <c:pt idx="154">
                  <c:v>99.58</c:v>
                </c:pt>
                <c:pt idx="155">
                  <c:v>99.02</c:v>
                </c:pt>
                <c:pt idx="156">
                  <c:v>98.94</c:v>
                </c:pt>
                <c:pt idx="157">
                  <c:v>99.76</c:v>
                </c:pt>
                <c:pt idx="158">
                  <c:v>100.62</c:v>
                </c:pt>
                <c:pt idx="159">
                  <c:v>100.26</c:v>
                </c:pt>
                <c:pt idx="160">
                  <c:v>100.7</c:v>
                </c:pt>
                <c:pt idx="161">
                  <c:v>101.53</c:v>
                </c:pt>
                <c:pt idx="162">
                  <c:v>102.08</c:v>
                </c:pt>
                <c:pt idx="163">
                  <c:v>101.97</c:v>
                </c:pt>
                <c:pt idx="164">
                  <c:v>101.76</c:v>
                </c:pt>
                <c:pt idx="165">
                  <c:v>100.74</c:v>
                </c:pt>
                <c:pt idx="166">
                  <c:v>101.64</c:v>
                </c:pt>
                <c:pt idx="167">
                  <c:v>101.82</c:v>
                </c:pt>
                <c:pt idx="168">
                  <c:v>102.78</c:v>
                </c:pt>
                <c:pt idx="169">
                  <c:v>103.03</c:v>
                </c:pt>
                <c:pt idx="170">
                  <c:v>102.95</c:v>
                </c:pt>
                <c:pt idx="171">
                  <c:v>102.56</c:v>
                </c:pt>
                <c:pt idx="172">
                  <c:v>102.23</c:v>
                </c:pt>
                <c:pt idx="173">
                  <c:v>102.38</c:v>
                </c:pt>
                <c:pt idx="174">
                  <c:v>102.13</c:v>
                </c:pt>
                <c:pt idx="175">
                  <c:v>103.05</c:v>
                </c:pt>
                <c:pt idx="176">
                  <c:v>104.61</c:v>
                </c:pt>
                <c:pt idx="177">
                  <c:v>105.95</c:v>
                </c:pt>
                <c:pt idx="178">
                  <c:v>107.78</c:v>
                </c:pt>
                <c:pt idx="179">
                  <c:v>110.42</c:v>
                </c:pt>
                <c:pt idx="180">
                  <c:v>112.69</c:v>
                </c:pt>
                <c:pt idx="181">
                  <c:v>114.24</c:v>
                </c:pt>
                <c:pt idx="182">
                  <c:v>116.29</c:v>
                </c:pt>
                <c:pt idx="183">
                  <c:v>115.08</c:v>
                </c:pt>
                <c:pt idx="184">
                  <c:v>114.23</c:v>
                </c:pt>
                <c:pt idx="185">
                  <c:v>115.16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983872"/>
        <c:axId val="91985792"/>
      </c:lineChart>
      <c:catAx>
        <c:axId val="91983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985792"/>
        <c:crosses val="autoZero"/>
        <c:auto val="1"/>
        <c:lblAlgn val="ctr"/>
        <c:lblOffset val="100"/>
        <c:tickLblSkip val="12"/>
        <c:noMultiLvlLbl val="0"/>
      </c:catAx>
      <c:valAx>
        <c:axId val="91985792"/>
        <c:scaling>
          <c:orientation val="minMax"/>
          <c:min val="8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98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Sheet1!$A$2:$A$188</c:f>
              <c:strCache>
                <c:ptCount val="187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</c:strCache>
            </c:strRef>
          </c:cat>
          <c:val>
            <c:numRef>
              <c:f>Sheet1!$B$2:$B$188</c:f>
              <c:numCache>
                <c:formatCode>General</c:formatCode>
                <c:ptCount val="187"/>
                <c:pt idx="0">
                  <c:v>2.79</c:v>
                </c:pt>
                <c:pt idx="1">
                  <c:v>3.22</c:v>
                </c:pt>
                <c:pt idx="2">
                  <c:v>3.76</c:v>
                </c:pt>
                <c:pt idx="3">
                  <c:v>3.01</c:v>
                </c:pt>
                <c:pt idx="4">
                  <c:v>3.13</c:v>
                </c:pt>
                <c:pt idx="5">
                  <c:v>3.73</c:v>
                </c:pt>
                <c:pt idx="6">
                  <c:v>3.6</c:v>
                </c:pt>
                <c:pt idx="7">
                  <c:v>3.35</c:v>
                </c:pt>
                <c:pt idx="8">
                  <c:v>3.46</c:v>
                </c:pt>
                <c:pt idx="9">
                  <c:v>3.45</c:v>
                </c:pt>
                <c:pt idx="10">
                  <c:v>3.44</c:v>
                </c:pt>
                <c:pt idx="11">
                  <c:v>3.44</c:v>
                </c:pt>
                <c:pt idx="12">
                  <c:v>3.72</c:v>
                </c:pt>
                <c:pt idx="13">
                  <c:v>3.53</c:v>
                </c:pt>
                <c:pt idx="14">
                  <c:v>2.98</c:v>
                </c:pt>
                <c:pt idx="15">
                  <c:v>3.22</c:v>
                </c:pt>
                <c:pt idx="16">
                  <c:v>3.56</c:v>
                </c:pt>
                <c:pt idx="17">
                  <c:v>3.19</c:v>
                </c:pt>
                <c:pt idx="18">
                  <c:v>2.72</c:v>
                </c:pt>
                <c:pt idx="19">
                  <c:v>2.72</c:v>
                </c:pt>
                <c:pt idx="20">
                  <c:v>2.59</c:v>
                </c:pt>
                <c:pt idx="21">
                  <c:v>2.13</c:v>
                </c:pt>
                <c:pt idx="22">
                  <c:v>1.89</c:v>
                </c:pt>
                <c:pt idx="23">
                  <c:v>1.6</c:v>
                </c:pt>
                <c:pt idx="24">
                  <c:v>1.2</c:v>
                </c:pt>
                <c:pt idx="25">
                  <c:v>1.1399999999999999</c:v>
                </c:pt>
                <c:pt idx="26">
                  <c:v>1.36</c:v>
                </c:pt>
                <c:pt idx="27">
                  <c:v>1.64</c:v>
                </c:pt>
                <c:pt idx="28">
                  <c:v>1.24</c:v>
                </c:pt>
                <c:pt idx="29">
                  <c:v>1.07</c:v>
                </c:pt>
                <c:pt idx="30">
                  <c:v>1.47</c:v>
                </c:pt>
                <c:pt idx="31">
                  <c:v>1.75</c:v>
                </c:pt>
                <c:pt idx="32">
                  <c:v>1.52</c:v>
                </c:pt>
                <c:pt idx="33">
                  <c:v>2.0299999999999998</c:v>
                </c:pt>
                <c:pt idx="34">
                  <c:v>2.25</c:v>
                </c:pt>
                <c:pt idx="35">
                  <c:v>2.48</c:v>
                </c:pt>
                <c:pt idx="36">
                  <c:v>2.76</c:v>
                </c:pt>
                <c:pt idx="37">
                  <c:v>3.15</c:v>
                </c:pt>
                <c:pt idx="38">
                  <c:v>3.03</c:v>
                </c:pt>
                <c:pt idx="39">
                  <c:v>2.1800000000000002</c:v>
                </c:pt>
                <c:pt idx="40">
                  <c:v>1.89</c:v>
                </c:pt>
                <c:pt idx="41">
                  <c:v>1.95</c:v>
                </c:pt>
                <c:pt idx="42">
                  <c:v>2.06</c:v>
                </c:pt>
                <c:pt idx="43">
                  <c:v>2.2200000000000002</c:v>
                </c:pt>
                <c:pt idx="44">
                  <c:v>2.38</c:v>
                </c:pt>
                <c:pt idx="45">
                  <c:v>2.04</c:v>
                </c:pt>
                <c:pt idx="46">
                  <c:v>1.93</c:v>
                </c:pt>
                <c:pt idx="47">
                  <c:v>2.04</c:v>
                </c:pt>
                <c:pt idx="48">
                  <c:v>2.0299999999999998</c:v>
                </c:pt>
                <c:pt idx="49">
                  <c:v>1.69</c:v>
                </c:pt>
                <c:pt idx="50">
                  <c:v>1.74</c:v>
                </c:pt>
                <c:pt idx="51">
                  <c:v>2.29</c:v>
                </c:pt>
                <c:pt idx="52">
                  <c:v>2.9</c:v>
                </c:pt>
                <c:pt idx="53">
                  <c:v>3.17</c:v>
                </c:pt>
                <c:pt idx="54">
                  <c:v>2.94</c:v>
                </c:pt>
                <c:pt idx="55">
                  <c:v>2.5499999999999998</c:v>
                </c:pt>
                <c:pt idx="56">
                  <c:v>2.54</c:v>
                </c:pt>
                <c:pt idx="57">
                  <c:v>3.19</c:v>
                </c:pt>
                <c:pt idx="58">
                  <c:v>3.62</c:v>
                </c:pt>
                <c:pt idx="59">
                  <c:v>3.34</c:v>
                </c:pt>
                <c:pt idx="60">
                  <c:v>2.84</c:v>
                </c:pt>
                <c:pt idx="61">
                  <c:v>3.05</c:v>
                </c:pt>
                <c:pt idx="62">
                  <c:v>3.21</c:v>
                </c:pt>
                <c:pt idx="63">
                  <c:v>3.36</c:v>
                </c:pt>
                <c:pt idx="64">
                  <c:v>2.87</c:v>
                </c:pt>
                <c:pt idx="65">
                  <c:v>2.54</c:v>
                </c:pt>
                <c:pt idx="66">
                  <c:v>3.07</c:v>
                </c:pt>
                <c:pt idx="67">
                  <c:v>3.65</c:v>
                </c:pt>
                <c:pt idx="68">
                  <c:v>4.74</c:v>
                </c:pt>
                <c:pt idx="69">
                  <c:v>4.3499999999999996</c:v>
                </c:pt>
                <c:pt idx="70">
                  <c:v>3.34</c:v>
                </c:pt>
                <c:pt idx="71">
                  <c:v>3.34</c:v>
                </c:pt>
                <c:pt idx="72">
                  <c:v>4.0199999999999996</c:v>
                </c:pt>
                <c:pt idx="73">
                  <c:v>3.64</c:v>
                </c:pt>
                <c:pt idx="74">
                  <c:v>3.42</c:v>
                </c:pt>
                <c:pt idx="75">
                  <c:v>3.61</c:v>
                </c:pt>
                <c:pt idx="76">
                  <c:v>3.98</c:v>
                </c:pt>
                <c:pt idx="77">
                  <c:v>4.18</c:v>
                </c:pt>
                <c:pt idx="78">
                  <c:v>4.0999999999999996</c:v>
                </c:pt>
                <c:pt idx="79">
                  <c:v>3.93</c:v>
                </c:pt>
                <c:pt idx="80">
                  <c:v>2.0099999999999998</c:v>
                </c:pt>
                <c:pt idx="81">
                  <c:v>1.41</c:v>
                </c:pt>
                <c:pt idx="82">
                  <c:v>1.97</c:v>
                </c:pt>
                <c:pt idx="83">
                  <c:v>2.52</c:v>
                </c:pt>
                <c:pt idx="84">
                  <c:v>2.08</c:v>
                </c:pt>
                <c:pt idx="85">
                  <c:v>2.42</c:v>
                </c:pt>
                <c:pt idx="86">
                  <c:v>2.8</c:v>
                </c:pt>
                <c:pt idx="87">
                  <c:v>2.59</c:v>
                </c:pt>
                <c:pt idx="88">
                  <c:v>2.71</c:v>
                </c:pt>
                <c:pt idx="89">
                  <c:v>2.69</c:v>
                </c:pt>
                <c:pt idx="90">
                  <c:v>2.3199999999999998</c:v>
                </c:pt>
                <c:pt idx="91">
                  <c:v>1.9</c:v>
                </c:pt>
                <c:pt idx="92">
                  <c:v>2.83</c:v>
                </c:pt>
                <c:pt idx="93">
                  <c:v>3.61</c:v>
                </c:pt>
                <c:pt idx="94">
                  <c:v>4.37</c:v>
                </c:pt>
                <c:pt idx="95">
                  <c:v>4.1100000000000003</c:v>
                </c:pt>
                <c:pt idx="96">
                  <c:v>4.29</c:v>
                </c:pt>
                <c:pt idx="97">
                  <c:v>4.1399999999999997</c:v>
                </c:pt>
                <c:pt idx="98">
                  <c:v>3.97</c:v>
                </c:pt>
                <c:pt idx="99">
                  <c:v>3.9</c:v>
                </c:pt>
                <c:pt idx="100">
                  <c:v>4.09</c:v>
                </c:pt>
                <c:pt idx="101">
                  <c:v>4.9400000000000004</c:v>
                </c:pt>
                <c:pt idx="102">
                  <c:v>5.5</c:v>
                </c:pt>
                <c:pt idx="103">
                  <c:v>5.31</c:v>
                </c:pt>
                <c:pt idx="104">
                  <c:v>4.95</c:v>
                </c:pt>
                <c:pt idx="105">
                  <c:v>3.73</c:v>
                </c:pt>
                <c:pt idx="106">
                  <c:v>1.1000000000000001</c:v>
                </c:pt>
                <c:pt idx="107">
                  <c:v>-0.02</c:v>
                </c:pt>
                <c:pt idx="108">
                  <c:v>-0.11</c:v>
                </c:pt>
                <c:pt idx="109">
                  <c:v>0.01</c:v>
                </c:pt>
                <c:pt idx="110">
                  <c:v>-0.45</c:v>
                </c:pt>
                <c:pt idx="111">
                  <c:v>-0.57999999999999996</c:v>
                </c:pt>
                <c:pt idx="112">
                  <c:v>-1.02</c:v>
                </c:pt>
                <c:pt idx="113">
                  <c:v>-1.23</c:v>
                </c:pt>
                <c:pt idx="114">
                  <c:v>-1.96</c:v>
                </c:pt>
                <c:pt idx="115">
                  <c:v>-1.48</c:v>
                </c:pt>
                <c:pt idx="116">
                  <c:v>-1.38</c:v>
                </c:pt>
                <c:pt idx="117">
                  <c:v>-0.22</c:v>
                </c:pt>
                <c:pt idx="118">
                  <c:v>1.91</c:v>
                </c:pt>
                <c:pt idx="119">
                  <c:v>2.81</c:v>
                </c:pt>
                <c:pt idx="120">
                  <c:v>2.61</c:v>
                </c:pt>
                <c:pt idx="121">
                  <c:v>2.14</c:v>
                </c:pt>
                <c:pt idx="122">
                  <c:v>2.2599999999999998</c:v>
                </c:pt>
                <c:pt idx="123">
                  <c:v>2.19</c:v>
                </c:pt>
                <c:pt idx="124">
                  <c:v>2.0099999999999998</c:v>
                </c:pt>
                <c:pt idx="125">
                  <c:v>1.1599999999999999</c:v>
                </c:pt>
                <c:pt idx="126">
                  <c:v>1.37</c:v>
                </c:pt>
                <c:pt idx="127">
                  <c:v>1.19</c:v>
                </c:pt>
                <c:pt idx="128">
                  <c:v>1.1200000000000001</c:v>
                </c:pt>
                <c:pt idx="129">
                  <c:v>1.1599999999999999</c:v>
                </c:pt>
                <c:pt idx="130">
                  <c:v>1.06</c:v>
                </c:pt>
                <c:pt idx="131">
                  <c:v>1.42</c:v>
                </c:pt>
                <c:pt idx="132">
                  <c:v>1.66</c:v>
                </c:pt>
                <c:pt idx="133">
                  <c:v>2.1</c:v>
                </c:pt>
                <c:pt idx="134">
                  <c:v>2.6</c:v>
                </c:pt>
                <c:pt idx="135">
                  <c:v>3.07</c:v>
                </c:pt>
                <c:pt idx="136">
                  <c:v>3.51</c:v>
                </c:pt>
                <c:pt idx="137">
                  <c:v>3.55</c:v>
                </c:pt>
                <c:pt idx="138">
                  <c:v>3.62</c:v>
                </c:pt>
                <c:pt idx="139">
                  <c:v>3.73</c:v>
                </c:pt>
                <c:pt idx="140">
                  <c:v>3.85</c:v>
                </c:pt>
                <c:pt idx="141">
                  <c:v>3.53</c:v>
                </c:pt>
                <c:pt idx="142">
                  <c:v>3.46</c:v>
                </c:pt>
                <c:pt idx="143">
                  <c:v>3.02</c:v>
                </c:pt>
                <c:pt idx="144">
                  <c:v>2.98</c:v>
                </c:pt>
                <c:pt idx="145">
                  <c:v>2.85</c:v>
                </c:pt>
                <c:pt idx="146">
                  <c:v>2.59</c:v>
                </c:pt>
                <c:pt idx="147">
                  <c:v>2.29</c:v>
                </c:pt>
                <c:pt idx="148">
                  <c:v>1.76</c:v>
                </c:pt>
                <c:pt idx="149">
                  <c:v>1.7</c:v>
                </c:pt>
                <c:pt idx="150">
                  <c:v>1.43</c:v>
                </c:pt>
                <c:pt idx="151">
                  <c:v>1.68</c:v>
                </c:pt>
                <c:pt idx="152">
                  <c:v>1.95</c:v>
                </c:pt>
                <c:pt idx="153">
                  <c:v>2.16</c:v>
                </c:pt>
                <c:pt idx="154">
                  <c:v>1.78</c:v>
                </c:pt>
                <c:pt idx="155">
                  <c:v>1.76</c:v>
                </c:pt>
                <c:pt idx="156">
                  <c:v>1.61</c:v>
                </c:pt>
                <c:pt idx="157">
                  <c:v>1.96</c:v>
                </c:pt>
                <c:pt idx="158">
                  <c:v>1.46</c:v>
                </c:pt>
                <c:pt idx="159">
                  <c:v>1.1000000000000001</c:v>
                </c:pt>
                <c:pt idx="160">
                  <c:v>1.42</c:v>
                </c:pt>
                <c:pt idx="161">
                  <c:v>1.76</c:v>
                </c:pt>
                <c:pt idx="162">
                  <c:v>1.96</c:v>
                </c:pt>
                <c:pt idx="163">
                  <c:v>1.51</c:v>
                </c:pt>
                <c:pt idx="164">
                  <c:v>1.1499999999999999</c:v>
                </c:pt>
                <c:pt idx="165">
                  <c:v>0.92</c:v>
                </c:pt>
                <c:pt idx="166">
                  <c:v>1.23</c:v>
                </c:pt>
                <c:pt idx="167">
                  <c:v>1.51</c:v>
                </c:pt>
                <c:pt idx="168">
                  <c:v>1.56</c:v>
                </c:pt>
                <c:pt idx="169">
                  <c:v>1.1000000000000001</c:v>
                </c:pt>
                <c:pt idx="170">
                  <c:v>1.54</c:v>
                </c:pt>
                <c:pt idx="171">
                  <c:v>1.96</c:v>
                </c:pt>
                <c:pt idx="172">
                  <c:v>2.14</c:v>
                </c:pt>
                <c:pt idx="173">
                  <c:v>2.08</c:v>
                </c:pt>
                <c:pt idx="174">
                  <c:v>2</c:v>
                </c:pt>
                <c:pt idx="175">
                  <c:v>1.71</c:v>
                </c:pt>
                <c:pt idx="176">
                  <c:v>1.66</c:v>
                </c:pt>
                <c:pt idx="177">
                  <c:v>1.65</c:v>
                </c:pt>
                <c:pt idx="178">
                  <c:v>1.29</c:v>
                </c:pt>
                <c:pt idx="179">
                  <c:v>0.68</c:v>
                </c:pt>
                <c:pt idx="180">
                  <c:v>-0.19</c:v>
                </c:pt>
                <c:pt idx="181">
                  <c:v>-7.0000000000000007E-2</c:v>
                </c:pt>
                <c:pt idx="182">
                  <c:v>-0.02</c:v>
                </c:pt>
                <c:pt idx="183">
                  <c:v>-0.11</c:v>
                </c:pt>
                <c:pt idx="184">
                  <c:v>0.03</c:v>
                </c:pt>
                <c:pt idx="185">
                  <c:v>0.18</c:v>
                </c:pt>
                <c:pt idx="186">
                  <c:v>0.21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06656"/>
        <c:axId val="93343744"/>
      </c:lineChart>
      <c:catAx>
        <c:axId val="92006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3343744"/>
        <c:crosses val="autoZero"/>
        <c:auto val="1"/>
        <c:lblAlgn val="ctr"/>
        <c:lblOffset val="100"/>
        <c:noMultiLvlLbl val="0"/>
      </c:catAx>
      <c:valAx>
        <c:axId val="9334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006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Renters' Rent</c:v>
                </c:pt>
              </c:strCache>
            </c:strRef>
          </c:tx>
          <c:cat>
            <c:strRef>
              <c:f>Sheet1!$A$2:$A$188</c:f>
              <c:strCache>
                <c:ptCount val="187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</c:strCache>
            </c:strRef>
          </c:cat>
          <c:val>
            <c:numRef>
              <c:f>Sheet1!$B$2:$B$188</c:f>
              <c:numCache>
                <c:formatCode>General</c:formatCode>
                <c:ptCount val="187"/>
                <c:pt idx="0">
                  <c:v>3.25</c:v>
                </c:pt>
                <c:pt idx="1">
                  <c:v>3.3</c:v>
                </c:pt>
                <c:pt idx="2">
                  <c:v>3.41</c:v>
                </c:pt>
                <c:pt idx="3">
                  <c:v>3.34</c:v>
                </c:pt>
                <c:pt idx="4">
                  <c:v>3.39</c:v>
                </c:pt>
                <c:pt idx="5">
                  <c:v>3.5</c:v>
                </c:pt>
                <c:pt idx="6">
                  <c:v>3.66</c:v>
                </c:pt>
                <c:pt idx="7">
                  <c:v>3.82</c:v>
                </c:pt>
                <c:pt idx="8">
                  <c:v>3.87</c:v>
                </c:pt>
                <c:pt idx="9">
                  <c:v>4.08</c:v>
                </c:pt>
                <c:pt idx="10">
                  <c:v>3.9</c:v>
                </c:pt>
                <c:pt idx="11">
                  <c:v>4.05</c:v>
                </c:pt>
                <c:pt idx="12">
                  <c:v>3.92</c:v>
                </c:pt>
                <c:pt idx="13">
                  <c:v>4.08</c:v>
                </c:pt>
                <c:pt idx="14">
                  <c:v>4.18</c:v>
                </c:pt>
                <c:pt idx="15">
                  <c:v>4.33</c:v>
                </c:pt>
                <c:pt idx="16">
                  <c:v>4.54</c:v>
                </c:pt>
                <c:pt idx="17">
                  <c:v>4.58</c:v>
                </c:pt>
                <c:pt idx="18">
                  <c:v>4.5599999999999996</c:v>
                </c:pt>
                <c:pt idx="19">
                  <c:v>4.55</c:v>
                </c:pt>
                <c:pt idx="20">
                  <c:v>4.6399999999999997</c:v>
                </c:pt>
                <c:pt idx="21">
                  <c:v>4.62</c:v>
                </c:pt>
                <c:pt idx="22">
                  <c:v>4.66</c:v>
                </c:pt>
                <c:pt idx="23">
                  <c:v>4.7</c:v>
                </c:pt>
                <c:pt idx="24">
                  <c:v>4.68</c:v>
                </c:pt>
                <c:pt idx="25">
                  <c:v>4.66</c:v>
                </c:pt>
                <c:pt idx="26">
                  <c:v>4.54</c:v>
                </c:pt>
                <c:pt idx="27">
                  <c:v>4.3600000000000003</c:v>
                </c:pt>
                <c:pt idx="28">
                  <c:v>4.08</c:v>
                </c:pt>
                <c:pt idx="29">
                  <c:v>4.01</c:v>
                </c:pt>
                <c:pt idx="30">
                  <c:v>3.9</c:v>
                </c:pt>
                <c:pt idx="31">
                  <c:v>3.67</c:v>
                </c:pt>
                <c:pt idx="32">
                  <c:v>3.51</c:v>
                </c:pt>
                <c:pt idx="33">
                  <c:v>3.39</c:v>
                </c:pt>
                <c:pt idx="34">
                  <c:v>3.33</c:v>
                </c:pt>
                <c:pt idx="35">
                  <c:v>3.16</c:v>
                </c:pt>
                <c:pt idx="36">
                  <c:v>3.25</c:v>
                </c:pt>
                <c:pt idx="37">
                  <c:v>3.04</c:v>
                </c:pt>
                <c:pt idx="38">
                  <c:v>2.98</c:v>
                </c:pt>
                <c:pt idx="39">
                  <c:v>3.02</c:v>
                </c:pt>
                <c:pt idx="40">
                  <c:v>3.07</c:v>
                </c:pt>
                <c:pt idx="41">
                  <c:v>2.91</c:v>
                </c:pt>
                <c:pt idx="42">
                  <c:v>2.9</c:v>
                </c:pt>
                <c:pt idx="43">
                  <c:v>2.95</c:v>
                </c:pt>
                <c:pt idx="44">
                  <c:v>2.94</c:v>
                </c:pt>
                <c:pt idx="45">
                  <c:v>2.78</c:v>
                </c:pt>
                <c:pt idx="46">
                  <c:v>2.72</c:v>
                </c:pt>
                <c:pt idx="47">
                  <c:v>2.62</c:v>
                </c:pt>
                <c:pt idx="48">
                  <c:v>2.41</c:v>
                </c:pt>
                <c:pt idx="49">
                  <c:v>2.5099999999999998</c:v>
                </c:pt>
                <c:pt idx="50">
                  <c:v>2.5</c:v>
                </c:pt>
                <c:pt idx="51">
                  <c:v>2.54</c:v>
                </c:pt>
                <c:pt idx="52">
                  <c:v>2.59</c:v>
                </c:pt>
                <c:pt idx="53">
                  <c:v>2.73</c:v>
                </c:pt>
                <c:pt idx="54">
                  <c:v>2.72</c:v>
                </c:pt>
                <c:pt idx="55">
                  <c:v>2.81</c:v>
                </c:pt>
                <c:pt idx="56">
                  <c:v>2.81</c:v>
                </c:pt>
                <c:pt idx="57">
                  <c:v>2.85</c:v>
                </c:pt>
                <c:pt idx="58">
                  <c:v>2.75</c:v>
                </c:pt>
                <c:pt idx="59">
                  <c:v>2.89</c:v>
                </c:pt>
                <c:pt idx="60">
                  <c:v>2.98</c:v>
                </c:pt>
                <c:pt idx="61">
                  <c:v>3.02</c:v>
                </c:pt>
                <c:pt idx="62">
                  <c:v>3.01</c:v>
                </c:pt>
                <c:pt idx="63">
                  <c:v>3</c:v>
                </c:pt>
                <c:pt idx="64">
                  <c:v>2.95</c:v>
                </c:pt>
                <c:pt idx="65">
                  <c:v>2.89</c:v>
                </c:pt>
                <c:pt idx="66">
                  <c:v>2.98</c:v>
                </c:pt>
                <c:pt idx="67">
                  <c:v>2.88</c:v>
                </c:pt>
                <c:pt idx="68">
                  <c:v>2.92</c:v>
                </c:pt>
                <c:pt idx="69">
                  <c:v>3.05</c:v>
                </c:pt>
                <c:pt idx="70">
                  <c:v>3.19</c:v>
                </c:pt>
                <c:pt idx="71">
                  <c:v>3.09</c:v>
                </c:pt>
                <c:pt idx="72">
                  <c:v>3.03</c:v>
                </c:pt>
                <c:pt idx="73">
                  <c:v>3.07</c:v>
                </c:pt>
                <c:pt idx="74">
                  <c:v>3.16</c:v>
                </c:pt>
                <c:pt idx="75">
                  <c:v>3.19</c:v>
                </c:pt>
                <c:pt idx="76">
                  <c:v>3.33</c:v>
                </c:pt>
                <c:pt idx="77">
                  <c:v>3.5</c:v>
                </c:pt>
                <c:pt idx="78">
                  <c:v>3.54</c:v>
                </c:pt>
                <c:pt idx="79">
                  <c:v>3.76</c:v>
                </c:pt>
                <c:pt idx="80">
                  <c:v>3.89</c:v>
                </c:pt>
                <c:pt idx="81">
                  <c:v>3.97</c:v>
                </c:pt>
                <c:pt idx="82">
                  <c:v>4.05</c:v>
                </c:pt>
                <c:pt idx="83">
                  <c:v>4.3099999999999996</c:v>
                </c:pt>
                <c:pt idx="84">
                  <c:v>4.41</c:v>
                </c:pt>
                <c:pt idx="85">
                  <c:v>4.54</c:v>
                </c:pt>
                <c:pt idx="86">
                  <c:v>4.57</c:v>
                </c:pt>
                <c:pt idx="87">
                  <c:v>4.51</c:v>
                </c:pt>
                <c:pt idx="88">
                  <c:v>4.45</c:v>
                </c:pt>
                <c:pt idx="89">
                  <c:v>4.3099999999999996</c:v>
                </c:pt>
                <c:pt idx="90">
                  <c:v>4.26</c:v>
                </c:pt>
                <c:pt idx="91">
                  <c:v>4.08</c:v>
                </c:pt>
                <c:pt idx="92">
                  <c:v>3.98</c:v>
                </c:pt>
                <c:pt idx="93">
                  <c:v>4.03</c:v>
                </c:pt>
                <c:pt idx="94">
                  <c:v>4.05</c:v>
                </c:pt>
                <c:pt idx="95">
                  <c:v>3.95</c:v>
                </c:pt>
                <c:pt idx="96">
                  <c:v>3.89</c:v>
                </c:pt>
                <c:pt idx="97">
                  <c:v>3.69</c:v>
                </c:pt>
                <c:pt idx="98">
                  <c:v>3.59</c:v>
                </c:pt>
                <c:pt idx="99">
                  <c:v>3.64</c:v>
                </c:pt>
                <c:pt idx="100">
                  <c:v>3.54</c:v>
                </c:pt>
                <c:pt idx="101">
                  <c:v>3.67</c:v>
                </c:pt>
                <c:pt idx="102">
                  <c:v>3.69</c:v>
                </c:pt>
                <c:pt idx="103">
                  <c:v>3.8</c:v>
                </c:pt>
                <c:pt idx="104">
                  <c:v>3.78</c:v>
                </c:pt>
                <c:pt idx="105">
                  <c:v>3.68</c:v>
                </c:pt>
                <c:pt idx="106">
                  <c:v>3.57</c:v>
                </c:pt>
                <c:pt idx="107">
                  <c:v>3.4</c:v>
                </c:pt>
                <c:pt idx="108">
                  <c:v>3.36</c:v>
                </c:pt>
                <c:pt idx="109">
                  <c:v>3.3</c:v>
                </c:pt>
                <c:pt idx="110">
                  <c:v>3.21</c:v>
                </c:pt>
                <c:pt idx="111">
                  <c:v>3.06</c:v>
                </c:pt>
                <c:pt idx="112">
                  <c:v>3.01</c:v>
                </c:pt>
                <c:pt idx="113">
                  <c:v>2.68</c:v>
                </c:pt>
                <c:pt idx="114">
                  <c:v>2.33</c:v>
                </c:pt>
                <c:pt idx="115">
                  <c:v>2</c:v>
                </c:pt>
                <c:pt idx="116">
                  <c:v>1.67</c:v>
                </c:pt>
                <c:pt idx="117">
                  <c:v>1.24</c:v>
                </c:pt>
                <c:pt idx="118">
                  <c:v>0.9</c:v>
                </c:pt>
                <c:pt idx="119">
                  <c:v>0.68</c:v>
                </c:pt>
                <c:pt idx="120">
                  <c:v>0.47</c:v>
                </c:pt>
                <c:pt idx="121">
                  <c:v>0.28999999999999998</c:v>
                </c:pt>
                <c:pt idx="122">
                  <c:v>0.18</c:v>
                </c:pt>
                <c:pt idx="123">
                  <c:v>0.05</c:v>
                </c:pt>
                <c:pt idx="124">
                  <c:v>-0.06</c:v>
                </c:pt>
                <c:pt idx="125">
                  <c:v>-0.02</c:v>
                </c:pt>
                <c:pt idx="126">
                  <c:v>0.05</c:v>
                </c:pt>
                <c:pt idx="127">
                  <c:v>-0.01</c:v>
                </c:pt>
                <c:pt idx="128">
                  <c:v>0.16</c:v>
                </c:pt>
                <c:pt idx="129">
                  <c:v>0.28000000000000003</c:v>
                </c:pt>
                <c:pt idx="130">
                  <c:v>0.56000000000000005</c:v>
                </c:pt>
                <c:pt idx="131">
                  <c:v>0.79</c:v>
                </c:pt>
                <c:pt idx="132">
                  <c:v>0.96</c:v>
                </c:pt>
                <c:pt idx="133">
                  <c:v>1.1200000000000001</c:v>
                </c:pt>
                <c:pt idx="134">
                  <c:v>1.23</c:v>
                </c:pt>
                <c:pt idx="135">
                  <c:v>1.29</c:v>
                </c:pt>
                <c:pt idx="136">
                  <c:v>1.41</c:v>
                </c:pt>
                <c:pt idx="137">
                  <c:v>1.47</c:v>
                </c:pt>
                <c:pt idx="138">
                  <c:v>1.6</c:v>
                </c:pt>
                <c:pt idx="139">
                  <c:v>2</c:v>
                </c:pt>
                <c:pt idx="140">
                  <c:v>2.1</c:v>
                </c:pt>
                <c:pt idx="141">
                  <c:v>2.41</c:v>
                </c:pt>
                <c:pt idx="142">
                  <c:v>2.4</c:v>
                </c:pt>
                <c:pt idx="143">
                  <c:v>2.46</c:v>
                </c:pt>
                <c:pt idx="144">
                  <c:v>2.4500000000000002</c:v>
                </c:pt>
                <c:pt idx="145">
                  <c:v>2.52</c:v>
                </c:pt>
                <c:pt idx="146">
                  <c:v>2.5499999999999998</c:v>
                </c:pt>
                <c:pt idx="147">
                  <c:v>2.67</c:v>
                </c:pt>
                <c:pt idx="148">
                  <c:v>2.72</c:v>
                </c:pt>
                <c:pt idx="149">
                  <c:v>2.72</c:v>
                </c:pt>
                <c:pt idx="150">
                  <c:v>2.78</c:v>
                </c:pt>
                <c:pt idx="151">
                  <c:v>2.63</c:v>
                </c:pt>
                <c:pt idx="152">
                  <c:v>2.66</c:v>
                </c:pt>
                <c:pt idx="153">
                  <c:v>2.75</c:v>
                </c:pt>
                <c:pt idx="154">
                  <c:v>2.71</c:v>
                </c:pt>
                <c:pt idx="155">
                  <c:v>2.67</c:v>
                </c:pt>
                <c:pt idx="156">
                  <c:v>2.71</c:v>
                </c:pt>
                <c:pt idx="157">
                  <c:v>2.74</c:v>
                </c:pt>
                <c:pt idx="158">
                  <c:v>2.81</c:v>
                </c:pt>
                <c:pt idx="159">
                  <c:v>2.74</c:v>
                </c:pt>
                <c:pt idx="160">
                  <c:v>2.84</c:v>
                </c:pt>
                <c:pt idx="161">
                  <c:v>2.9</c:v>
                </c:pt>
                <c:pt idx="162">
                  <c:v>2.84</c:v>
                </c:pt>
                <c:pt idx="163">
                  <c:v>3</c:v>
                </c:pt>
                <c:pt idx="164">
                  <c:v>2.94</c:v>
                </c:pt>
                <c:pt idx="165">
                  <c:v>2.75</c:v>
                </c:pt>
                <c:pt idx="166">
                  <c:v>2.77</c:v>
                </c:pt>
                <c:pt idx="167">
                  <c:v>2.87</c:v>
                </c:pt>
                <c:pt idx="168">
                  <c:v>2.88</c:v>
                </c:pt>
                <c:pt idx="169">
                  <c:v>2.82</c:v>
                </c:pt>
                <c:pt idx="170">
                  <c:v>2.89</c:v>
                </c:pt>
                <c:pt idx="171">
                  <c:v>3.06</c:v>
                </c:pt>
                <c:pt idx="172">
                  <c:v>3.06</c:v>
                </c:pt>
                <c:pt idx="173">
                  <c:v>3.15</c:v>
                </c:pt>
                <c:pt idx="174">
                  <c:v>3.28</c:v>
                </c:pt>
                <c:pt idx="175">
                  <c:v>3.18</c:v>
                </c:pt>
                <c:pt idx="176">
                  <c:v>3.28</c:v>
                </c:pt>
                <c:pt idx="177">
                  <c:v>3.34</c:v>
                </c:pt>
                <c:pt idx="178">
                  <c:v>3.48</c:v>
                </c:pt>
                <c:pt idx="179">
                  <c:v>3.38</c:v>
                </c:pt>
                <c:pt idx="180">
                  <c:v>3.4</c:v>
                </c:pt>
                <c:pt idx="181">
                  <c:v>3.54</c:v>
                </c:pt>
                <c:pt idx="182">
                  <c:v>3.53</c:v>
                </c:pt>
                <c:pt idx="183">
                  <c:v>3.46</c:v>
                </c:pt>
                <c:pt idx="184">
                  <c:v>3.47</c:v>
                </c:pt>
                <c:pt idx="185">
                  <c:v>3.53</c:v>
                </c:pt>
                <c:pt idx="186">
                  <c:v>3.56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08032"/>
        <c:axId val="93309568"/>
      </c:lineChart>
      <c:catAx>
        <c:axId val="93308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3309568"/>
        <c:crosses val="autoZero"/>
        <c:auto val="1"/>
        <c:lblAlgn val="ctr"/>
        <c:lblOffset val="100"/>
        <c:noMultiLvlLbl val="0"/>
      </c:catAx>
      <c:valAx>
        <c:axId val="93309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30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Sheet1!$A$2:$A$63</c:f>
              <c:strCache>
                <c:ptCount val="62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  <c:pt idx="61">
                  <c:v>2015 - Q2</c:v>
                </c:pt>
              </c:strCache>
            </c:strRef>
          </c:cat>
          <c:val>
            <c:numRef>
              <c:f>Sheet1!$B$2:$B$63</c:f>
              <c:numCache>
                <c:formatCode>General</c:formatCode>
                <c:ptCount val="62"/>
                <c:pt idx="0">
                  <c:v>7.9</c:v>
                </c:pt>
                <c:pt idx="1">
                  <c:v>8</c:v>
                </c:pt>
                <c:pt idx="2">
                  <c:v>8.1999999999999993</c:v>
                </c:pt>
                <c:pt idx="3">
                  <c:v>7.8</c:v>
                </c:pt>
                <c:pt idx="4">
                  <c:v>8.1999999999999993</c:v>
                </c:pt>
                <c:pt idx="5">
                  <c:v>8.3000000000000007</c:v>
                </c:pt>
                <c:pt idx="6">
                  <c:v>8.4</c:v>
                </c:pt>
                <c:pt idx="7">
                  <c:v>8.8000000000000007</c:v>
                </c:pt>
                <c:pt idx="8">
                  <c:v>9.1</c:v>
                </c:pt>
                <c:pt idx="9">
                  <c:v>8.4</c:v>
                </c:pt>
                <c:pt idx="10">
                  <c:v>9</c:v>
                </c:pt>
                <c:pt idx="11">
                  <c:v>9.3000000000000007</c:v>
                </c:pt>
                <c:pt idx="12">
                  <c:v>9.4</c:v>
                </c:pt>
                <c:pt idx="13">
                  <c:v>9.6</c:v>
                </c:pt>
                <c:pt idx="14">
                  <c:v>9.9</c:v>
                </c:pt>
                <c:pt idx="15">
                  <c:v>10.199999999999999</c:v>
                </c:pt>
                <c:pt idx="16">
                  <c:v>10.4</c:v>
                </c:pt>
                <c:pt idx="17">
                  <c:v>10.199999999999999</c:v>
                </c:pt>
                <c:pt idx="18">
                  <c:v>10.1</c:v>
                </c:pt>
                <c:pt idx="19">
                  <c:v>10</c:v>
                </c:pt>
                <c:pt idx="20">
                  <c:v>10.1</c:v>
                </c:pt>
                <c:pt idx="21">
                  <c:v>9.8000000000000007</c:v>
                </c:pt>
                <c:pt idx="22">
                  <c:v>9.9</c:v>
                </c:pt>
                <c:pt idx="23">
                  <c:v>9.6</c:v>
                </c:pt>
                <c:pt idx="24">
                  <c:v>9.5</c:v>
                </c:pt>
                <c:pt idx="25">
                  <c:v>9.6</c:v>
                </c:pt>
                <c:pt idx="26">
                  <c:v>9.9</c:v>
                </c:pt>
                <c:pt idx="27">
                  <c:v>9.8000000000000007</c:v>
                </c:pt>
                <c:pt idx="28">
                  <c:v>10.1</c:v>
                </c:pt>
                <c:pt idx="29">
                  <c:v>9.5</c:v>
                </c:pt>
                <c:pt idx="30">
                  <c:v>9.8000000000000007</c:v>
                </c:pt>
                <c:pt idx="31">
                  <c:v>9.6</c:v>
                </c:pt>
                <c:pt idx="32">
                  <c:v>10.1</c:v>
                </c:pt>
                <c:pt idx="33">
                  <c:v>10</c:v>
                </c:pt>
                <c:pt idx="34">
                  <c:v>9.9</c:v>
                </c:pt>
                <c:pt idx="35">
                  <c:v>10.1</c:v>
                </c:pt>
                <c:pt idx="36">
                  <c:v>10.1</c:v>
                </c:pt>
                <c:pt idx="37">
                  <c:v>10.6</c:v>
                </c:pt>
                <c:pt idx="38">
                  <c:v>11.1</c:v>
                </c:pt>
                <c:pt idx="39">
                  <c:v>10.7</c:v>
                </c:pt>
                <c:pt idx="40">
                  <c:v>10.6</c:v>
                </c:pt>
                <c:pt idx="41">
                  <c:v>10.6</c:v>
                </c:pt>
                <c:pt idx="42">
                  <c:v>10.3</c:v>
                </c:pt>
                <c:pt idx="43">
                  <c:v>9.4</c:v>
                </c:pt>
                <c:pt idx="44">
                  <c:v>9.6999999999999993</c:v>
                </c:pt>
                <c:pt idx="45">
                  <c:v>9.1999999999999993</c:v>
                </c:pt>
                <c:pt idx="46">
                  <c:v>9.8000000000000007</c:v>
                </c:pt>
                <c:pt idx="47">
                  <c:v>9.4</c:v>
                </c:pt>
                <c:pt idx="48">
                  <c:v>8.8000000000000007</c:v>
                </c:pt>
                <c:pt idx="49">
                  <c:v>8.6</c:v>
                </c:pt>
                <c:pt idx="50">
                  <c:v>8.6</c:v>
                </c:pt>
                <c:pt idx="51">
                  <c:v>8.6999999999999993</c:v>
                </c:pt>
                <c:pt idx="52">
                  <c:v>8.6</c:v>
                </c:pt>
                <c:pt idx="53">
                  <c:v>8.1999999999999993</c:v>
                </c:pt>
                <c:pt idx="54">
                  <c:v>8.3000000000000007</c:v>
                </c:pt>
                <c:pt idx="55">
                  <c:v>8.1999999999999993</c:v>
                </c:pt>
                <c:pt idx="56">
                  <c:v>8.3000000000000007</c:v>
                </c:pt>
                <c:pt idx="57">
                  <c:v>7.5</c:v>
                </c:pt>
                <c:pt idx="58">
                  <c:v>7.4</c:v>
                </c:pt>
                <c:pt idx="59">
                  <c:v>7</c:v>
                </c:pt>
                <c:pt idx="60">
                  <c:v>7.1</c:v>
                </c:pt>
                <c:pt idx="61">
                  <c:v>6.8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367296"/>
        <c:axId val="93369088"/>
      </c:lineChart>
      <c:catAx>
        <c:axId val="93367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3369088"/>
        <c:crosses val="autoZero"/>
        <c:auto val="1"/>
        <c:lblAlgn val="ctr"/>
        <c:lblOffset val="100"/>
        <c:noMultiLvlLbl val="0"/>
      </c:catAx>
      <c:valAx>
        <c:axId val="93369088"/>
        <c:scaling>
          <c:orientation val="minMax"/>
          <c:min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367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</c:v>
                </c:pt>
              </c:strCache>
            </c:strRef>
          </c:tx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5230000</c:v>
                </c:pt>
                <c:pt idx="1">
                  <c:v>5100000</c:v>
                </c:pt>
                <c:pt idx="2">
                  <c:v>5860000</c:v>
                </c:pt>
                <c:pt idx="3">
                  <c:v>6030000</c:v>
                </c:pt>
                <c:pt idx="4">
                  <c:v>6230000</c:v>
                </c:pt>
                <c:pt idx="5">
                  <c:v>7100000</c:v>
                </c:pt>
                <c:pt idx="6">
                  <c:v>6700000</c:v>
                </c:pt>
                <c:pt idx="7">
                  <c:v>5740000</c:v>
                </c:pt>
                <c:pt idx="8">
                  <c:v>4170000</c:v>
                </c:pt>
                <c:pt idx="9">
                  <c:v>3820000</c:v>
                </c:pt>
                <c:pt idx="10">
                  <c:v>4190000</c:v>
                </c:pt>
                <c:pt idx="11">
                  <c:v>4260000</c:v>
                </c:pt>
                <c:pt idx="12">
                  <c:v>4660000</c:v>
                </c:pt>
                <c:pt idx="13">
                  <c:v>5090000</c:v>
                </c:pt>
                <c:pt idx="14">
                  <c:v>4940000</c:v>
                </c:pt>
                <c:pt idx="15">
                  <c:v>5292000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877000</c:v>
                </c:pt>
                <c:pt idx="1">
                  <c:v>909000</c:v>
                </c:pt>
                <c:pt idx="2">
                  <c:v>972000</c:v>
                </c:pt>
                <c:pt idx="3">
                  <c:v>1088000</c:v>
                </c:pt>
                <c:pt idx="4">
                  <c:v>1203000</c:v>
                </c:pt>
                <c:pt idx="5">
                  <c:v>1283000</c:v>
                </c:pt>
                <c:pt idx="6">
                  <c:v>1052000</c:v>
                </c:pt>
                <c:pt idx="7">
                  <c:v>776000</c:v>
                </c:pt>
                <c:pt idx="8">
                  <c:v>485000</c:v>
                </c:pt>
                <c:pt idx="9">
                  <c:v>374000</c:v>
                </c:pt>
                <c:pt idx="10">
                  <c:v>322000</c:v>
                </c:pt>
                <c:pt idx="11">
                  <c:v>305000</c:v>
                </c:pt>
                <c:pt idx="12">
                  <c:v>369000</c:v>
                </c:pt>
                <c:pt idx="13">
                  <c:v>429000</c:v>
                </c:pt>
                <c:pt idx="14">
                  <c:v>439000</c:v>
                </c:pt>
                <c:pt idx="15">
                  <c:v>530000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389952"/>
        <c:axId val="93391488"/>
      </c:barChart>
      <c:catAx>
        <c:axId val="9338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391488"/>
        <c:crosses val="autoZero"/>
        <c:auto val="1"/>
        <c:lblAlgn val="ctr"/>
        <c:lblOffset val="100"/>
        <c:noMultiLvlLbl val="0"/>
      </c:catAx>
      <c:valAx>
        <c:axId val="9339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3899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</c:v>
                </c:pt>
              </c:strCache>
            </c:strRef>
          </c:tx>
          <c:cat>
            <c:strRef>
              <c:f>Sheet1!$A$2:$A$83</c:f>
              <c:strCache>
                <c:ptCount val="82"/>
                <c:pt idx="0">
                  <c:v>1995 - Q1</c:v>
                </c:pt>
                <c:pt idx="1">
                  <c:v>1995 - Q2</c:v>
                </c:pt>
                <c:pt idx="2">
                  <c:v>1995 - Q3</c:v>
                </c:pt>
                <c:pt idx="3">
                  <c:v>1995 - Q4</c:v>
                </c:pt>
                <c:pt idx="4">
                  <c:v>1996 - Q1</c:v>
                </c:pt>
                <c:pt idx="5">
                  <c:v>1996 - Q2</c:v>
                </c:pt>
                <c:pt idx="6">
                  <c:v>1996 - Q3</c:v>
                </c:pt>
                <c:pt idx="7">
                  <c:v>1996 - Q4</c:v>
                </c:pt>
                <c:pt idx="8">
                  <c:v>1997 - Q1</c:v>
                </c:pt>
                <c:pt idx="9">
                  <c:v>1997 - Q2</c:v>
                </c:pt>
                <c:pt idx="10">
                  <c:v>1997 - Q3</c:v>
                </c:pt>
                <c:pt idx="11">
                  <c:v>1997 - Q4</c:v>
                </c:pt>
                <c:pt idx="12">
                  <c:v>1998 - Q1</c:v>
                </c:pt>
                <c:pt idx="13">
                  <c:v>1998 - Q2</c:v>
                </c:pt>
                <c:pt idx="14">
                  <c:v>1998 - Q3</c:v>
                </c:pt>
                <c:pt idx="15">
                  <c:v>1998 - Q4</c:v>
                </c:pt>
                <c:pt idx="16">
                  <c:v>1999 - Q1</c:v>
                </c:pt>
                <c:pt idx="17">
                  <c:v>1999 - Q2</c:v>
                </c:pt>
                <c:pt idx="18">
                  <c:v>1999 - Q3</c:v>
                </c:pt>
                <c:pt idx="19">
                  <c:v>1999 - Q4</c:v>
                </c:pt>
                <c:pt idx="20">
                  <c:v>2000 - Q1</c:v>
                </c:pt>
                <c:pt idx="21">
                  <c:v>2000 - Q2</c:v>
                </c:pt>
                <c:pt idx="22">
                  <c:v>2000 - Q3</c:v>
                </c:pt>
                <c:pt idx="23">
                  <c:v>2000 - Q4</c:v>
                </c:pt>
                <c:pt idx="24">
                  <c:v>2001 - Q1</c:v>
                </c:pt>
                <c:pt idx="25">
                  <c:v>2001 - Q2</c:v>
                </c:pt>
                <c:pt idx="26">
                  <c:v>2001 - Q3</c:v>
                </c:pt>
                <c:pt idx="27">
                  <c:v>2001 - Q4</c:v>
                </c:pt>
                <c:pt idx="28">
                  <c:v>2002 - Q1</c:v>
                </c:pt>
                <c:pt idx="29">
                  <c:v>2002 - Q2</c:v>
                </c:pt>
                <c:pt idx="30">
                  <c:v>2002 - Q3</c:v>
                </c:pt>
                <c:pt idx="31">
                  <c:v>2002 - Q4</c:v>
                </c:pt>
                <c:pt idx="32">
                  <c:v>2003 - Q1</c:v>
                </c:pt>
                <c:pt idx="33">
                  <c:v>2003 - Q2</c:v>
                </c:pt>
                <c:pt idx="34">
                  <c:v>2003 - Q3</c:v>
                </c:pt>
                <c:pt idx="35">
                  <c:v>2003 - Q4</c:v>
                </c:pt>
                <c:pt idx="36">
                  <c:v>2004 - Q1</c:v>
                </c:pt>
                <c:pt idx="37">
                  <c:v>2004 - Q2</c:v>
                </c:pt>
                <c:pt idx="38">
                  <c:v>2004 - Q3</c:v>
                </c:pt>
                <c:pt idx="39">
                  <c:v>2004 - Q4</c:v>
                </c:pt>
                <c:pt idx="40">
                  <c:v>2005 - Q1</c:v>
                </c:pt>
                <c:pt idx="41">
                  <c:v>2005 - Q2</c:v>
                </c:pt>
                <c:pt idx="42">
                  <c:v>2005 - Q3</c:v>
                </c:pt>
                <c:pt idx="43">
                  <c:v>2005 - Q4</c:v>
                </c:pt>
                <c:pt idx="44">
                  <c:v>2006 - Q1</c:v>
                </c:pt>
                <c:pt idx="45">
                  <c:v>2006 - Q2</c:v>
                </c:pt>
                <c:pt idx="46">
                  <c:v>2006 - Q3</c:v>
                </c:pt>
                <c:pt idx="47">
                  <c:v>2006 - Q4</c:v>
                </c:pt>
                <c:pt idx="48">
                  <c:v>2007 - Q1</c:v>
                </c:pt>
                <c:pt idx="49">
                  <c:v>2007 - Q2</c:v>
                </c:pt>
                <c:pt idx="50">
                  <c:v>2007 - Q3</c:v>
                </c:pt>
                <c:pt idx="51">
                  <c:v>2007 - Q4</c:v>
                </c:pt>
                <c:pt idx="52">
                  <c:v>2008 - Q1</c:v>
                </c:pt>
                <c:pt idx="53">
                  <c:v>2008 - Q2</c:v>
                </c:pt>
                <c:pt idx="54">
                  <c:v>2008 - Q3</c:v>
                </c:pt>
                <c:pt idx="55">
                  <c:v>2008 - Q4</c:v>
                </c:pt>
                <c:pt idx="56">
                  <c:v>2009 - Q1</c:v>
                </c:pt>
                <c:pt idx="57">
                  <c:v>2009 - Q2</c:v>
                </c:pt>
                <c:pt idx="58">
                  <c:v>2009 - Q3</c:v>
                </c:pt>
                <c:pt idx="59">
                  <c:v>2009 - Q4</c:v>
                </c:pt>
                <c:pt idx="60">
                  <c:v>2010 - Q1</c:v>
                </c:pt>
                <c:pt idx="61">
                  <c:v>2010 - Q2</c:v>
                </c:pt>
                <c:pt idx="62">
                  <c:v>2010 - Q3</c:v>
                </c:pt>
                <c:pt idx="63">
                  <c:v>2010 - Q4</c:v>
                </c:pt>
                <c:pt idx="64">
                  <c:v>2011 - Q1</c:v>
                </c:pt>
                <c:pt idx="65">
                  <c:v>2011 - Q2</c:v>
                </c:pt>
                <c:pt idx="66">
                  <c:v>2011 - Q3</c:v>
                </c:pt>
                <c:pt idx="67">
                  <c:v>2011 - Q4</c:v>
                </c:pt>
                <c:pt idx="68">
                  <c:v>2012 - Q1</c:v>
                </c:pt>
                <c:pt idx="69">
                  <c:v>2012 - Q2</c:v>
                </c:pt>
                <c:pt idx="70">
                  <c:v>2012 - Q3</c:v>
                </c:pt>
                <c:pt idx="71">
                  <c:v>2012 - Q4</c:v>
                </c:pt>
                <c:pt idx="72">
                  <c:v>2013 - Q1</c:v>
                </c:pt>
                <c:pt idx="73">
                  <c:v>2013 - Q2</c:v>
                </c:pt>
                <c:pt idx="74">
                  <c:v>2013 - Q3</c:v>
                </c:pt>
                <c:pt idx="75">
                  <c:v>2013 - Q4</c:v>
                </c:pt>
                <c:pt idx="76">
                  <c:v>2014 - Q1</c:v>
                </c:pt>
                <c:pt idx="77">
                  <c:v>2014 - Q2</c:v>
                </c:pt>
                <c:pt idx="78">
                  <c:v>2014 - Q3</c:v>
                </c:pt>
                <c:pt idx="79">
                  <c:v>2014 - Q4</c:v>
                </c:pt>
                <c:pt idx="80">
                  <c:v>2015 - Q1</c:v>
                </c:pt>
                <c:pt idx="81">
                  <c:v>2015 - Q2</c:v>
                </c:pt>
              </c:strCache>
            </c:strRef>
          </c:cat>
          <c:val>
            <c:numRef>
              <c:f>Sheet1!$B$2:$B$83</c:f>
              <c:numCache>
                <c:formatCode>General</c:formatCode>
                <c:ptCount val="82"/>
                <c:pt idx="0">
                  <c:v>100</c:v>
                </c:pt>
                <c:pt idx="1">
                  <c:v>102.09</c:v>
                </c:pt>
                <c:pt idx="2">
                  <c:v>104.59</c:v>
                </c:pt>
                <c:pt idx="3">
                  <c:v>105.03</c:v>
                </c:pt>
                <c:pt idx="4">
                  <c:v>106.47</c:v>
                </c:pt>
                <c:pt idx="5">
                  <c:v>105.57</c:v>
                </c:pt>
                <c:pt idx="6">
                  <c:v>105.48</c:v>
                </c:pt>
                <c:pt idx="7">
                  <c:v>106.22</c:v>
                </c:pt>
                <c:pt idx="8">
                  <c:v>107.29</c:v>
                </c:pt>
                <c:pt idx="9">
                  <c:v>107.98</c:v>
                </c:pt>
                <c:pt idx="10">
                  <c:v>110.03</c:v>
                </c:pt>
                <c:pt idx="11">
                  <c:v>109.86</c:v>
                </c:pt>
                <c:pt idx="12">
                  <c:v>111.72</c:v>
                </c:pt>
                <c:pt idx="13">
                  <c:v>111.8</c:v>
                </c:pt>
                <c:pt idx="14">
                  <c:v>112.32</c:v>
                </c:pt>
                <c:pt idx="15">
                  <c:v>112.9</c:v>
                </c:pt>
                <c:pt idx="16">
                  <c:v>115.44</c:v>
                </c:pt>
                <c:pt idx="17">
                  <c:v>115.46</c:v>
                </c:pt>
                <c:pt idx="18">
                  <c:v>115.48</c:v>
                </c:pt>
                <c:pt idx="19">
                  <c:v>115.29</c:v>
                </c:pt>
                <c:pt idx="20">
                  <c:v>117.01</c:v>
                </c:pt>
                <c:pt idx="21">
                  <c:v>117.31</c:v>
                </c:pt>
                <c:pt idx="22">
                  <c:v>119.14</c:v>
                </c:pt>
                <c:pt idx="23">
                  <c:v>119.96</c:v>
                </c:pt>
                <c:pt idx="24">
                  <c:v>123.15</c:v>
                </c:pt>
                <c:pt idx="25">
                  <c:v>124.98</c:v>
                </c:pt>
                <c:pt idx="26">
                  <c:v>126.55</c:v>
                </c:pt>
                <c:pt idx="27">
                  <c:v>127.7</c:v>
                </c:pt>
                <c:pt idx="28">
                  <c:v>128.13</c:v>
                </c:pt>
                <c:pt idx="29">
                  <c:v>129.36000000000001</c:v>
                </c:pt>
                <c:pt idx="30">
                  <c:v>131.51</c:v>
                </c:pt>
                <c:pt idx="31">
                  <c:v>132.11000000000001</c:v>
                </c:pt>
                <c:pt idx="32">
                  <c:v>133.93</c:v>
                </c:pt>
                <c:pt idx="33">
                  <c:v>134.19999999999999</c:v>
                </c:pt>
                <c:pt idx="34">
                  <c:v>135.41</c:v>
                </c:pt>
                <c:pt idx="35">
                  <c:v>137.68</c:v>
                </c:pt>
                <c:pt idx="36">
                  <c:v>138.85</c:v>
                </c:pt>
                <c:pt idx="37">
                  <c:v>140.57</c:v>
                </c:pt>
                <c:pt idx="38">
                  <c:v>144.99</c:v>
                </c:pt>
                <c:pt idx="39">
                  <c:v>147.59</c:v>
                </c:pt>
                <c:pt idx="40">
                  <c:v>149.72</c:v>
                </c:pt>
                <c:pt idx="41">
                  <c:v>157.46</c:v>
                </c:pt>
                <c:pt idx="42">
                  <c:v>167.87</c:v>
                </c:pt>
                <c:pt idx="43">
                  <c:v>180.73</c:v>
                </c:pt>
                <c:pt idx="44">
                  <c:v>190.39</c:v>
                </c:pt>
                <c:pt idx="45">
                  <c:v>202.11</c:v>
                </c:pt>
                <c:pt idx="46">
                  <c:v>209.29</c:v>
                </c:pt>
                <c:pt idx="47">
                  <c:v>213.33</c:v>
                </c:pt>
                <c:pt idx="48">
                  <c:v>215.37</c:v>
                </c:pt>
                <c:pt idx="49">
                  <c:v>215.72</c:v>
                </c:pt>
                <c:pt idx="50">
                  <c:v>213.44</c:v>
                </c:pt>
                <c:pt idx="51">
                  <c:v>211.99</c:v>
                </c:pt>
                <c:pt idx="52">
                  <c:v>210.76</c:v>
                </c:pt>
                <c:pt idx="53">
                  <c:v>202.1</c:v>
                </c:pt>
                <c:pt idx="54">
                  <c:v>193.65</c:v>
                </c:pt>
                <c:pt idx="55">
                  <c:v>190.94</c:v>
                </c:pt>
                <c:pt idx="56">
                  <c:v>189.2</c:v>
                </c:pt>
                <c:pt idx="57">
                  <c:v>177.11</c:v>
                </c:pt>
                <c:pt idx="58">
                  <c:v>167.21</c:v>
                </c:pt>
                <c:pt idx="59">
                  <c:v>162.16999999999999</c:v>
                </c:pt>
                <c:pt idx="60">
                  <c:v>157.30000000000001</c:v>
                </c:pt>
                <c:pt idx="61">
                  <c:v>150.11000000000001</c:v>
                </c:pt>
                <c:pt idx="62">
                  <c:v>150.28</c:v>
                </c:pt>
                <c:pt idx="63">
                  <c:v>146.44999999999999</c:v>
                </c:pt>
                <c:pt idx="64">
                  <c:v>133.59</c:v>
                </c:pt>
                <c:pt idx="65">
                  <c:v>128.18</c:v>
                </c:pt>
                <c:pt idx="66">
                  <c:v>130.04</c:v>
                </c:pt>
                <c:pt idx="67">
                  <c:v>133.47999999999999</c:v>
                </c:pt>
                <c:pt idx="68">
                  <c:v>135.6</c:v>
                </c:pt>
                <c:pt idx="69">
                  <c:v>136.88</c:v>
                </c:pt>
                <c:pt idx="70">
                  <c:v>140.32</c:v>
                </c:pt>
                <c:pt idx="71">
                  <c:v>145.30000000000001</c:v>
                </c:pt>
                <c:pt idx="72">
                  <c:v>149.9</c:v>
                </c:pt>
                <c:pt idx="73">
                  <c:v>154.52000000000001</c:v>
                </c:pt>
                <c:pt idx="74">
                  <c:v>161.18</c:v>
                </c:pt>
                <c:pt idx="75">
                  <c:v>163.66</c:v>
                </c:pt>
                <c:pt idx="76">
                  <c:v>168.19</c:v>
                </c:pt>
                <c:pt idx="77">
                  <c:v>173.7</c:v>
                </c:pt>
                <c:pt idx="78">
                  <c:v>175.5</c:v>
                </c:pt>
                <c:pt idx="79">
                  <c:v>176.39</c:v>
                </c:pt>
                <c:pt idx="80">
                  <c:v>180.14</c:v>
                </c:pt>
                <c:pt idx="81">
                  <c:v>184.47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Phoenix</c:v>
                </c:pt>
              </c:strCache>
            </c:strRef>
          </c:tx>
          <c:cat>
            <c:strRef>
              <c:f>Sheet1!$A$2:$A$83</c:f>
              <c:strCache>
                <c:ptCount val="82"/>
                <c:pt idx="0">
                  <c:v>1995 - Q1</c:v>
                </c:pt>
                <c:pt idx="1">
                  <c:v>1995 - Q2</c:v>
                </c:pt>
                <c:pt idx="2">
                  <c:v>1995 - Q3</c:v>
                </c:pt>
                <c:pt idx="3">
                  <c:v>1995 - Q4</c:v>
                </c:pt>
                <c:pt idx="4">
                  <c:v>1996 - Q1</c:v>
                </c:pt>
                <c:pt idx="5">
                  <c:v>1996 - Q2</c:v>
                </c:pt>
                <c:pt idx="6">
                  <c:v>1996 - Q3</c:v>
                </c:pt>
                <c:pt idx="7">
                  <c:v>1996 - Q4</c:v>
                </c:pt>
                <c:pt idx="8">
                  <c:v>1997 - Q1</c:v>
                </c:pt>
                <c:pt idx="9">
                  <c:v>1997 - Q2</c:v>
                </c:pt>
                <c:pt idx="10">
                  <c:v>1997 - Q3</c:v>
                </c:pt>
                <c:pt idx="11">
                  <c:v>1997 - Q4</c:v>
                </c:pt>
                <c:pt idx="12">
                  <c:v>1998 - Q1</c:v>
                </c:pt>
                <c:pt idx="13">
                  <c:v>1998 - Q2</c:v>
                </c:pt>
                <c:pt idx="14">
                  <c:v>1998 - Q3</c:v>
                </c:pt>
                <c:pt idx="15">
                  <c:v>1998 - Q4</c:v>
                </c:pt>
                <c:pt idx="16">
                  <c:v>1999 - Q1</c:v>
                </c:pt>
                <c:pt idx="17">
                  <c:v>1999 - Q2</c:v>
                </c:pt>
                <c:pt idx="18">
                  <c:v>1999 - Q3</c:v>
                </c:pt>
                <c:pt idx="19">
                  <c:v>1999 - Q4</c:v>
                </c:pt>
                <c:pt idx="20">
                  <c:v>2000 - Q1</c:v>
                </c:pt>
                <c:pt idx="21">
                  <c:v>2000 - Q2</c:v>
                </c:pt>
                <c:pt idx="22">
                  <c:v>2000 - Q3</c:v>
                </c:pt>
                <c:pt idx="23">
                  <c:v>2000 - Q4</c:v>
                </c:pt>
                <c:pt idx="24">
                  <c:v>2001 - Q1</c:v>
                </c:pt>
                <c:pt idx="25">
                  <c:v>2001 - Q2</c:v>
                </c:pt>
                <c:pt idx="26">
                  <c:v>2001 - Q3</c:v>
                </c:pt>
                <c:pt idx="27">
                  <c:v>2001 - Q4</c:v>
                </c:pt>
                <c:pt idx="28">
                  <c:v>2002 - Q1</c:v>
                </c:pt>
                <c:pt idx="29">
                  <c:v>2002 - Q2</c:v>
                </c:pt>
                <c:pt idx="30">
                  <c:v>2002 - Q3</c:v>
                </c:pt>
                <c:pt idx="31">
                  <c:v>2002 - Q4</c:v>
                </c:pt>
                <c:pt idx="32">
                  <c:v>2003 - Q1</c:v>
                </c:pt>
                <c:pt idx="33">
                  <c:v>2003 - Q2</c:v>
                </c:pt>
                <c:pt idx="34">
                  <c:v>2003 - Q3</c:v>
                </c:pt>
                <c:pt idx="35">
                  <c:v>2003 - Q4</c:v>
                </c:pt>
                <c:pt idx="36">
                  <c:v>2004 - Q1</c:v>
                </c:pt>
                <c:pt idx="37">
                  <c:v>2004 - Q2</c:v>
                </c:pt>
                <c:pt idx="38">
                  <c:v>2004 - Q3</c:v>
                </c:pt>
                <c:pt idx="39">
                  <c:v>2004 - Q4</c:v>
                </c:pt>
                <c:pt idx="40">
                  <c:v>2005 - Q1</c:v>
                </c:pt>
                <c:pt idx="41">
                  <c:v>2005 - Q2</c:v>
                </c:pt>
                <c:pt idx="42">
                  <c:v>2005 - Q3</c:v>
                </c:pt>
                <c:pt idx="43">
                  <c:v>2005 - Q4</c:v>
                </c:pt>
                <c:pt idx="44">
                  <c:v>2006 - Q1</c:v>
                </c:pt>
                <c:pt idx="45">
                  <c:v>2006 - Q2</c:v>
                </c:pt>
                <c:pt idx="46">
                  <c:v>2006 - Q3</c:v>
                </c:pt>
                <c:pt idx="47">
                  <c:v>2006 - Q4</c:v>
                </c:pt>
                <c:pt idx="48">
                  <c:v>2007 - Q1</c:v>
                </c:pt>
                <c:pt idx="49">
                  <c:v>2007 - Q2</c:v>
                </c:pt>
                <c:pt idx="50">
                  <c:v>2007 - Q3</c:v>
                </c:pt>
                <c:pt idx="51">
                  <c:v>2007 - Q4</c:v>
                </c:pt>
                <c:pt idx="52">
                  <c:v>2008 - Q1</c:v>
                </c:pt>
                <c:pt idx="53">
                  <c:v>2008 - Q2</c:v>
                </c:pt>
                <c:pt idx="54">
                  <c:v>2008 - Q3</c:v>
                </c:pt>
                <c:pt idx="55">
                  <c:v>2008 - Q4</c:v>
                </c:pt>
                <c:pt idx="56">
                  <c:v>2009 - Q1</c:v>
                </c:pt>
                <c:pt idx="57">
                  <c:v>2009 - Q2</c:v>
                </c:pt>
                <c:pt idx="58">
                  <c:v>2009 - Q3</c:v>
                </c:pt>
                <c:pt idx="59">
                  <c:v>2009 - Q4</c:v>
                </c:pt>
                <c:pt idx="60">
                  <c:v>2010 - Q1</c:v>
                </c:pt>
                <c:pt idx="61">
                  <c:v>2010 - Q2</c:v>
                </c:pt>
                <c:pt idx="62">
                  <c:v>2010 - Q3</c:v>
                </c:pt>
                <c:pt idx="63">
                  <c:v>2010 - Q4</c:v>
                </c:pt>
                <c:pt idx="64">
                  <c:v>2011 - Q1</c:v>
                </c:pt>
                <c:pt idx="65">
                  <c:v>2011 - Q2</c:v>
                </c:pt>
                <c:pt idx="66">
                  <c:v>2011 - Q3</c:v>
                </c:pt>
                <c:pt idx="67">
                  <c:v>2011 - Q4</c:v>
                </c:pt>
                <c:pt idx="68">
                  <c:v>2012 - Q1</c:v>
                </c:pt>
                <c:pt idx="69">
                  <c:v>2012 - Q2</c:v>
                </c:pt>
                <c:pt idx="70">
                  <c:v>2012 - Q3</c:v>
                </c:pt>
                <c:pt idx="71">
                  <c:v>2012 - Q4</c:v>
                </c:pt>
                <c:pt idx="72">
                  <c:v>2013 - Q1</c:v>
                </c:pt>
                <c:pt idx="73">
                  <c:v>2013 - Q2</c:v>
                </c:pt>
                <c:pt idx="74">
                  <c:v>2013 - Q3</c:v>
                </c:pt>
                <c:pt idx="75">
                  <c:v>2013 - Q4</c:v>
                </c:pt>
                <c:pt idx="76">
                  <c:v>2014 - Q1</c:v>
                </c:pt>
                <c:pt idx="77">
                  <c:v>2014 - Q2</c:v>
                </c:pt>
                <c:pt idx="78">
                  <c:v>2014 - Q3</c:v>
                </c:pt>
                <c:pt idx="79">
                  <c:v>2014 - Q4</c:v>
                </c:pt>
                <c:pt idx="80">
                  <c:v>2015 - Q1</c:v>
                </c:pt>
                <c:pt idx="81">
                  <c:v>2015 - Q2</c:v>
                </c:pt>
              </c:strCache>
            </c:strRef>
          </c:cat>
          <c:val>
            <c:numRef>
              <c:f>Sheet1!$C$2:$C$83</c:f>
              <c:numCache>
                <c:formatCode>General</c:formatCode>
                <c:ptCount val="82"/>
                <c:pt idx="0">
                  <c:v>100</c:v>
                </c:pt>
                <c:pt idx="1">
                  <c:v>101.68</c:v>
                </c:pt>
                <c:pt idx="2">
                  <c:v>103.79</c:v>
                </c:pt>
                <c:pt idx="3">
                  <c:v>104.96</c:v>
                </c:pt>
                <c:pt idx="4">
                  <c:v>107.03</c:v>
                </c:pt>
                <c:pt idx="5">
                  <c:v>107.56</c:v>
                </c:pt>
                <c:pt idx="6">
                  <c:v>109</c:v>
                </c:pt>
                <c:pt idx="7">
                  <c:v>110.23</c:v>
                </c:pt>
                <c:pt idx="8">
                  <c:v>111.51</c:v>
                </c:pt>
                <c:pt idx="9">
                  <c:v>112.71</c:v>
                </c:pt>
                <c:pt idx="10">
                  <c:v>114.69</c:v>
                </c:pt>
                <c:pt idx="11">
                  <c:v>116.56</c:v>
                </c:pt>
                <c:pt idx="12">
                  <c:v>118.35</c:v>
                </c:pt>
                <c:pt idx="13">
                  <c:v>119.73</c:v>
                </c:pt>
                <c:pt idx="14">
                  <c:v>121.57</c:v>
                </c:pt>
                <c:pt idx="15">
                  <c:v>123.19</c:v>
                </c:pt>
                <c:pt idx="16">
                  <c:v>125</c:v>
                </c:pt>
                <c:pt idx="17">
                  <c:v>127.33</c:v>
                </c:pt>
                <c:pt idx="18">
                  <c:v>129.68</c:v>
                </c:pt>
                <c:pt idx="19">
                  <c:v>131.19999999999999</c:v>
                </c:pt>
                <c:pt idx="20">
                  <c:v>134.63</c:v>
                </c:pt>
                <c:pt idx="21">
                  <c:v>136.21</c:v>
                </c:pt>
                <c:pt idx="22">
                  <c:v>138.15</c:v>
                </c:pt>
                <c:pt idx="23">
                  <c:v>140.24</c:v>
                </c:pt>
                <c:pt idx="24">
                  <c:v>143.4</c:v>
                </c:pt>
                <c:pt idx="25">
                  <c:v>145.57</c:v>
                </c:pt>
                <c:pt idx="26">
                  <c:v>147.88999999999999</c:v>
                </c:pt>
                <c:pt idx="27">
                  <c:v>149.15</c:v>
                </c:pt>
                <c:pt idx="28">
                  <c:v>151.18</c:v>
                </c:pt>
                <c:pt idx="29">
                  <c:v>152.93</c:v>
                </c:pt>
                <c:pt idx="30">
                  <c:v>155.28</c:v>
                </c:pt>
                <c:pt idx="31">
                  <c:v>156.81</c:v>
                </c:pt>
                <c:pt idx="32">
                  <c:v>158.53</c:v>
                </c:pt>
                <c:pt idx="33">
                  <c:v>160.02000000000001</c:v>
                </c:pt>
                <c:pt idx="34">
                  <c:v>161.97999999999999</c:v>
                </c:pt>
                <c:pt idx="35">
                  <c:v>166.87</c:v>
                </c:pt>
                <c:pt idx="36">
                  <c:v>169.56</c:v>
                </c:pt>
                <c:pt idx="37">
                  <c:v>175.06</c:v>
                </c:pt>
                <c:pt idx="38">
                  <c:v>185.49</c:v>
                </c:pt>
                <c:pt idx="39">
                  <c:v>193.54</c:v>
                </c:pt>
                <c:pt idx="40">
                  <c:v>206.97</c:v>
                </c:pt>
                <c:pt idx="41">
                  <c:v>231.29</c:v>
                </c:pt>
                <c:pt idx="42">
                  <c:v>253.06</c:v>
                </c:pt>
                <c:pt idx="43">
                  <c:v>273.25</c:v>
                </c:pt>
                <c:pt idx="44">
                  <c:v>284.32</c:v>
                </c:pt>
                <c:pt idx="45">
                  <c:v>289.25</c:v>
                </c:pt>
                <c:pt idx="46">
                  <c:v>292.17</c:v>
                </c:pt>
                <c:pt idx="47">
                  <c:v>293.94</c:v>
                </c:pt>
                <c:pt idx="48">
                  <c:v>291.83</c:v>
                </c:pt>
                <c:pt idx="49">
                  <c:v>289.11</c:v>
                </c:pt>
                <c:pt idx="50">
                  <c:v>282.35000000000002</c:v>
                </c:pt>
                <c:pt idx="51">
                  <c:v>275.70999999999998</c:v>
                </c:pt>
                <c:pt idx="52">
                  <c:v>263.85000000000002</c:v>
                </c:pt>
                <c:pt idx="53">
                  <c:v>245.53</c:v>
                </c:pt>
                <c:pt idx="54">
                  <c:v>223.93</c:v>
                </c:pt>
                <c:pt idx="55">
                  <c:v>212.61</c:v>
                </c:pt>
                <c:pt idx="56">
                  <c:v>211.41</c:v>
                </c:pt>
                <c:pt idx="57">
                  <c:v>192.59</c:v>
                </c:pt>
                <c:pt idx="58">
                  <c:v>181.18</c:v>
                </c:pt>
                <c:pt idx="59">
                  <c:v>176.53</c:v>
                </c:pt>
                <c:pt idx="60">
                  <c:v>172.36</c:v>
                </c:pt>
                <c:pt idx="61">
                  <c:v>165.48</c:v>
                </c:pt>
                <c:pt idx="62">
                  <c:v>165.86</c:v>
                </c:pt>
                <c:pt idx="63">
                  <c:v>160.69999999999999</c:v>
                </c:pt>
                <c:pt idx="64">
                  <c:v>151.66999999999999</c:v>
                </c:pt>
                <c:pt idx="65">
                  <c:v>144.47999999999999</c:v>
                </c:pt>
                <c:pt idx="66">
                  <c:v>146.79</c:v>
                </c:pt>
                <c:pt idx="67">
                  <c:v>150.24</c:v>
                </c:pt>
                <c:pt idx="68">
                  <c:v>151.06</c:v>
                </c:pt>
                <c:pt idx="69">
                  <c:v>155.08000000000001</c:v>
                </c:pt>
                <c:pt idx="70">
                  <c:v>162.55000000000001</c:v>
                </c:pt>
                <c:pt idx="71">
                  <c:v>168.87</c:v>
                </c:pt>
                <c:pt idx="72">
                  <c:v>174.95</c:v>
                </c:pt>
                <c:pt idx="73">
                  <c:v>184.62</c:v>
                </c:pt>
                <c:pt idx="74">
                  <c:v>193.33</c:v>
                </c:pt>
                <c:pt idx="75">
                  <c:v>200.36</c:v>
                </c:pt>
                <c:pt idx="76">
                  <c:v>204.89</c:v>
                </c:pt>
                <c:pt idx="77">
                  <c:v>209.32</c:v>
                </c:pt>
                <c:pt idx="78">
                  <c:v>211.1</c:v>
                </c:pt>
                <c:pt idx="79">
                  <c:v>214.2</c:v>
                </c:pt>
                <c:pt idx="80">
                  <c:v>215.24</c:v>
                </c:pt>
                <c:pt idx="81">
                  <c:v>220.55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36544"/>
        <c:axId val="93438336"/>
      </c:lineChart>
      <c:catAx>
        <c:axId val="93436544"/>
        <c:scaling>
          <c:orientation val="minMax"/>
        </c:scaling>
        <c:delete val="0"/>
        <c:axPos val="b"/>
        <c:majorTickMark val="out"/>
        <c:minorTickMark val="none"/>
        <c:tickLblPos val="nextTo"/>
        <c:crossAx val="93438336"/>
        <c:crosses val="autoZero"/>
        <c:auto val="1"/>
        <c:lblAlgn val="ctr"/>
        <c:lblOffset val="100"/>
        <c:noMultiLvlLbl val="0"/>
      </c:catAx>
      <c:valAx>
        <c:axId val="93438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436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GDP Annual Growth Rate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growth from one year ago</c:v>
                </c:pt>
              </c:strCache>
            </c:strRef>
          </c:tx>
          <c:spPr>
            <a:solidFill>
              <a:srgbClr val="00B0F0"/>
            </a:solidFill>
            <a:ln w="63500"/>
          </c:spPr>
          <c:invertIfNegative val="0"/>
          <c:cat>
            <c:numRef>
              <c:f>Sheet1!$A$2:$A$66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Sheet1!$B$2:$B$66</c:f>
              <c:numCache>
                <c:formatCode>General</c:formatCode>
                <c:ptCount val="65"/>
                <c:pt idx="0">
                  <c:v>8.7200000000000006</c:v>
                </c:pt>
                <c:pt idx="1">
                  <c:v>8.06</c:v>
                </c:pt>
                <c:pt idx="2">
                  <c:v>4.07</c:v>
                </c:pt>
                <c:pt idx="3">
                  <c:v>4.6899999999999986</c:v>
                </c:pt>
                <c:pt idx="4">
                  <c:v>-0.56000000000000005</c:v>
                </c:pt>
                <c:pt idx="5">
                  <c:v>7.1199999999999974</c:v>
                </c:pt>
                <c:pt idx="6">
                  <c:v>2.13</c:v>
                </c:pt>
                <c:pt idx="7">
                  <c:v>2.11</c:v>
                </c:pt>
                <c:pt idx="8">
                  <c:v>-0.74</c:v>
                </c:pt>
                <c:pt idx="9">
                  <c:v>6.9</c:v>
                </c:pt>
                <c:pt idx="10">
                  <c:v>2.56</c:v>
                </c:pt>
                <c:pt idx="11">
                  <c:v>2.5499999999999998</c:v>
                </c:pt>
                <c:pt idx="12">
                  <c:v>6.1199999999999974</c:v>
                </c:pt>
                <c:pt idx="13">
                  <c:v>4.3499999999999996</c:v>
                </c:pt>
                <c:pt idx="14">
                  <c:v>5.77</c:v>
                </c:pt>
                <c:pt idx="15">
                  <c:v>6.5</c:v>
                </c:pt>
                <c:pt idx="16">
                  <c:v>6.59</c:v>
                </c:pt>
                <c:pt idx="17">
                  <c:v>2.74</c:v>
                </c:pt>
                <c:pt idx="18">
                  <c:v>4.91</c:v>
                </c:pt>
                <c:pt idx="19">
                  <c:v>3.14</c:v>
                </c:pt>
                <c:pt idx="20">
                  <c:v>0.2</c:v>
                </c:pt>
                <c:pt idx="21">
                  <c:v>3.3</c:v>
                </c:pt>
                <c:pt idx="22">
                  <c:v>5.26</c:v>
                </c:pt>
                <c:pt idx="23">
                  <c:v>5.64</c:v>
                </c:pt>
                <c:pt idx="24">
                  <c:v>-0.52</c:v>
                </c:pt>
                <c:pt idx="25">
                  <c:v>-0.2</c:v>
                </c:pt>
                <c:pt idx="26">
                  <c:v>5.38</c:v>
                </c:pt>
                <c:pt idx="27">
                  <c:v>4.6099999999999977</c:v>
                </c:pt>
                <c:pt idx="28">
                  <c:v>5.56</c:v>
                </c:pt>
                <c:pt idx="29">
                  <c:v>3.18</c:v>
                </c:pt>
                <c:pt idx="30">
                  <c:v>-0.24</c:v>
                </c:pt>
                <c:pt idx="31">
                  <c:v>2.59</c:v>
                </c:pt>
                <c:pt idx="32">
                  <c:v>-1.91</c:v>
                </c:pt>
                <c:pt idx="33">
                  <c:v>4.63</c:v>
                </c:pt>
                <c:pt idx="34">
                  <c:v>7.26</c:v>
                </c:pt>
                <c:pt idx="35">
                  <c:v>4.24</c:v>
                </c:pt>
                <c:pt idx="36">
                  <c:v>3.51</c:v>
                </c:pt>
                <c:pt idx="37">
                  <c:v>3.46</c:v>
                </c:pt>
                <c:pt idx="38">
                  <c:v>4.2</c:v>
                </c:pt>
                <c:pt idx="39">
                  <c:v>3.68</c:v>
                </c:pt>
                <c:pt idx="40">
                  <c:v>1.92</c:v>
                </c:pt>
                <c:pt idx="41">
                  <c:v>-7.0000000000000007E-2</c:v>
                </c:pt>
                <c:pt idx="42">
                  <c:v>3.56</c:v>
                </c:pt>
                <c:pt idx="43">
                  <c:v>2.75</c:v>
                </c:pt>
                <c:pt idx="44">
                  <c:v>4.04</c:v>
                </c:pt>
                <c:pt idx="45">
                  <c:v>2.72</c:v>
                </c:pt>
                <c:pt idx="46">
                  <c:v>3.8</c:v>
                </c:pt>
                <c:pt idx="47">
                  <c:v>4.49</c:v>
                </c:pt>
                <c:pt idx="48">
                  <c:v>4.45</c:v>
                </c:pt>
                <c:pt idx="49">
                  <c:v>4.6899999999999986</c:v>
                </c:pt>
                <c:pt idx="50">
                  <c:v>4.09</c:v>
                </c:pt>
                <c:pt idx="51">
                  <c:v>0.98</c:v>
                </c:pt>
                <c:pt idx="52">
                  <c:v>1.79</c:v>
                </c:pt>
                <c:pt idx="53">
                  <c:v>2.81</c:v>
                </c:pt>
                <c:pt idx="54">
                  <c:v>3.79</c:v>
                </c:pt>
                <c:pt idx="55">
                  <c:v>3.34</c:v>
                </c:pt>
                <c:pt idx="56">
                  <c:v>2.67</c:v>
                </c:pt>
                <c:pt idx="57">
                  <c:v>1.78</c:v>
                </c:pt>
                <c:pt idx="58">
                  <c:v>-0.28999999999999998</c:v>
                </c:pt>
                <c:pt idx="59">
                  <c:v>-2.78</c:v>
                </c:pt>
                <c:pt idx="60">
                  <c:v>2.5299999999999998</c:v>
                </c:pt>
                <c:pt idx="61">
                  <c:v>1.6</c:v>
                </c:pt>
                <c:pt idx="62">
                  <c:v>2.3199999999999981</c:v>
                </c:pt>
                <c:pt idx="63">
                  <c:v>2.2200000000000002</c:v>
                </c:pt>
                <c:pt idx="64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77152"/>
        <c:axId val="6178688"/>
      </c:barChart>
      <c:catAx>
        <c:axId val="617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78688"/>
        <c:crosses val="autoZero"/>
        <c:auto val="1"/>
        <c:lblAlgn val="ctr"/>
        <c:lblOffset val="100"/>
        <c:tickLblSkip val="2"/>
        <c:noMultiLvlLbl val="0"/>
      </c:catAx>
      <c:valAx>
        <c:axId val="617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77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Real Estate Value</c:v>
                </c:pt>
              </c:strCache>
            </c:strRef>
          </c:tx>
          <c:cat>
            <c:strRef>
              <c:f>Sheet1!$A$2:$A$62</c:f>
              <c:strCache>
                <c:ptCount val="61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</c:strCache>
            </c:strRef>
          </c:cat>
          <c:val>
            <c:numRef>
              <c:f>Sheet1!$B$2:$B$62</c:f>
              <c:numCache>
                <c:formatCode>General</c:formatCode>
                <c:ptCount val="61"/>
                <c:pt idx="0">
                  <c:v>11040.62</c:v>
                </c:pt>
                <c:pt idx="1">
                  <c:v>11450.092000000001</c:v>
                </c:pt>
                <c:pt idx="2">
                  <c:v>11816.630999999999</c:v>
                </c:pt>
                <c:pt idx="3">
                  <c:v>12213.442999999999</c:v>
                </c:pt>
                <c:pt idx="4">
                  <c:v>12630.17</c:v>
                </c:pt>
                <c:pt idx="5">
                  <c:v>12947.038</c:v>
                </c:pt>
                <c:pt idx="6">
                  <c:v>13307.076999999999</c:v>
                </c:pt>
                <c:pt idx="7">
                  <c:v>13568.887000000001</c:v>
                </c:pt>
                <c:pt idx="8">
                  <c:v>13838.281000000001</c:v>
                </c:pt>
                <c:pt idx="9">
                  <c:v>14196.876</c:v>
                </c:pt>
                <c:pt idx="10">
                  <c:v>14554.143</c:v>
                </c:pt>
                <c:pt idx="11">
                  <c:v>14864.591</c:v>
                </c:pt>
                <c:pt idx="12">
                  <c:v>15188.231</c:v>
                </c:pt>
                <c:pt idx="13">
                  <c:v>15523.700999999999</c:v>
                </c:pt>
                <c:pt idx="14">
                  <c:v>15961.523999999999</c:v>
                </c:pt>
                <c:pt idx="15">
                  <c:v>16478.521000000001</c:v>
                </c:pt>
                <c:pt idx="16">
                  <c:v>17088.646000000001</c:v>
                </c:pt>
                <c:pt idx="17">
                  <c:v>17747.317999999999</c:v>
                </c:pt>
                <c:pt idx="18">
                  <c:v>18317.353999999999</c:v>
                </c:pt>
                <c:pt idx="19">
                  <c:v>18996.446</c:v>
                </c:pt>
                <c:pt idx="20">
                  <c:v>19862.034</c:v>
                </c:pt>
                <c:pt idx="21">
                  <c:v>20673.27</c:v>
                </c:pt>
                <c:pt idx="22">
                  <c:v>21379.934000000001</c:v>
                </c:pt>
                <c:pt idx="23">
                  <c:v>22038.874</c:v>
                </c:pt>
                <c:pt idx="24">
                  <c:v>22495.734</c:v>
                </c:pt>
                <c:pt idx="25">
                  <c:v>22503.482</c:v>
                </c:pt>
                <c:pt idx="26">
                  <c:v>22450.006000000001</c:v>
                </c:pt>
                <c:pt idx="27">
                  <c:v>22509.326000000001</c:v>
                </c:pt>
                <c:pt idx="28">
                  <c:v>22320.44</c:v>
                </c:pt>
                <c:pt idx="29">
                  <c:v>21831.95</c:v>
                </c:pt>
                <c:pt idx="30">
                  <c:v>21268.993999999999</c:v>
                </c:pt>
                <c:pt idx="31">
                  <c:v>20665.43</c:v>
                </c:pt>
                <c:pt idx="32">
                  <c:v>19924.477999999999</c:v>
                </c:pt>
                <c:pt idx="33">
                  <c:v>19110.405999999999</c:v>
                </c:pt>
                <c:pt idx="34">
                  <c:v>18370.441999999999</c:v>
                </c:pt>
                <c:pt idx="35">
                  <c:v>17439.164000000001</c:v>
                </c:pt>
                <c:pt idx="36">
                  <c:v>16759.190999999999</c:v>
                </c:pt>
                <c:pt idx="37">
                  <c:v>16729.738000000001</c:v>
                </c:pt>
                <c:pt idx="38">
                  <c:v>16864.058000000001</c:v>
                </c:pt>
                <c:pt idx="39">
                  <c:v>16988.97</c:v>
                </c:pt>
                <c:pt idx="40">
                  <c:v>17033.042000000001</c:v>
                </c:pt>
                <c:pt idx="41">
                  <c:v>16890.394</c:v>
                </c:pt>
                <c:pt idx="42">
                  <c:v>16551.655999999999</c:v>
                </c:pt>
                <c:pt idx="43">
                  <c:v>16408.745999999999</c:v>
                </c:pt>
                <c:pt idx="44">
                  <c:v>16193.582</c:v>
                </c:pt>
                <c:pt idx="45">
                  <c:v>16098.869000000001</c:v>
                </c:pt>
                <c:pt idx="46">
                  <c:v>16104.388000000001</c:v>
                </c:pt>
                <c:pt idx="47">
                  <c:v>16091.758</c:v>
                </c:pt>
                <c:pt idx="48">
                  <c:v>16345.763999999999</c:v>
                </c:pt>
                <c:pt idx="49">
                  <c:v>16732.532999999999</c:v>
                </c:pt>
                <c:pt idx="50">
                  <c:v>17097.016</c:v>
                </c:pt>
                <c:pt idx="51">
                  <c:v>17520.743999999999</c:v>
                </c:pt>
                <c:pt idx="52">
                  <c:v>18071.425999999999</c:v>
                </c:pt>
                <c:pt idx="53">
                  <c:v>18688.984</c:v>
                </c:pt>
                <c:pt idx="54">
                  <c:v>19200.376</c:v>
                </c:pt>
                <c:pt idx="55">
                  <c:v>19654.874</c:v>
                </c:pt>
                <c:pt idx="56">
                  <c:v>20012.326000000001</c:v>
                </c:pt>
                <c:pt idx="57">
                  <c:v>20163.853999999999</c:v>
                </c:pt>
                <c:pt idx="58">
                  <c:v>20379.313999999998</c:v>
                </c:pt>
                <c:pt idx="59">
                  <c:v>20693.846000000001</c:v>
                </c:pt>
                <c:pt idx="60">
                  <c:v>21104.448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Mortgage Debt</c:v>
                </c:pt>
              </c:strCache>
            </c:strRef>
          </c:tx>
          <c:cat>
            <c:strRef>
              <c:f>Sheet1!$A$2:$A$62</c:f>
              <c:strCache>
                <c:ptCount val="61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</c:strCache>
            </c:strRef>
          </c:cat>
          <c:val>
            <c:numRef>
              <c:f>Sheet1!$C$2:$C$62</c:f>
              <c:numCache>
                <c:formatCode>General</c:formatCode>
                <c:ptCount val="61"/>
                <c:pt idx="0">
                  <c:v>4493.8119999999999</c:v>
                </c:pt>
                <c:pt idx="1">
                  <c:v>4606.1959999999999</c:v>
                </c:pt>
                <c:pt idx="2">
                  <c:v>4718.9059999999999</c:v>
                </c:pt>
                <c:pt idx="3">
                  <c:v>4813.8739999999998</c:v>
                </c:pt>
                <c:pt idx="4">
                  <c:v>4898.473</c:v>
                </c:pt>
                <c:pt idx="5">
                  <c:v>5059.2969999999996</c:v>
                </c:pt>
                <c:pt idx="6">
                  <c:v>5207.6419999999998</c:v>
                </c:pt>
                <c:pt idx="7">
                  <c:v>5322.0360000000001</c:v>
                </c:pt>
                <c:pt idx="8">
                  <c:v>5459.5389999999998</c:v>
                </c:pt>
                <c:pt idx="9">
                  <c:v>5635.6180000000004</c:v>
                </c:pt>
                <c:pt idx="10">
                  <c:v>5830.6310000000003</c:v>
                </c:pt>
                <c:pt idx="11">
                  <c:v>6028.0450000000001</c:v>
                </c:pt>
                <c:pt idx="12">
                  <c:v>6202.9070000000002</c:v>
                </c:pt>
                <c:pt idx="13">
                  <c:v>6461.3320000000003</c:v>
                </c:pt>
                <c:pt idx="14">
                  <c:v>6703.1949999999997</c:v>
                </c:pt>
                <c:pt idx="15">
                  <c:v>6909.8779999999997</c:v>
                </c:pt>
                <c:pt idx="16">
                  <c:v>7083.6549999999997</c:v>
                </c:pt>
                <c:pt idx="17">
                  <c:v>7357.5460000000003</c:v>
                </c:pt>
                <c:pt idx="18">
                  <c:v>7598.5029999999997</c:v>
                </c:pt>
                <c:pt idx="19">
                  <c:v>7859.4269999999997</c:v>
                </c:pt>
                <c:pt idx="20">
                  <c:v>8074.3620000000001</c:v>
                </c:pt>
                <c:pt idx="21">
                  <c:v>8355.9480000000003</c:v>
                </c:pt>
                <c:pt idx="22">
                  <c:v>8653.17</c:v>
                </c:pt>
                <c:pt idx="23">
                  <c:v>8912.6980000000003</c:v>
                </c:pt>
                <c:pt idx="24">
                  <c:v>9218.2209999999995</c:v>
                </c:pt>
                <c:pt idx="25">
                  <c:v>9519.9940000000006</c:v>
                </c:pt>
                <c:pt idx="26">
                  <c:v>9758.973</c:v>
                </c:pt>
                <c:pt idx="27">
                  <c:v>9910.4140000000007</c:v>
                </c:pt>
                <c:pt idx="28">
                  <c:v>10123.789000000001</c:v>
                </c:pt>
                <c:pt idx="29">
                  <c:v>10324.117</c:v>
                </c:pt>
                <c:pt idx="30">
                  <c:v>10508.406999999999</c:v>
                </c:pt>
                <c:pt idx="31">
                  <c:v>10613.308999999999</c:v>
                </c:pt>
                <c:pt idx="32">
                  <c:v>10694.539000000001</c:v>
                </c:pt>
                <c:pt idx="33">
                  <c:v>10692.555</c:v>
                </c:pt>
                <c:pt idx="34">
                  <c:v>10659.498</c:v>
                </c:pt>
                <c:pt idx="35">
                  <c:v>10580.673000000001</c:v>
                </c:pt>
                <c:pt idx="36">
                  <c:v>10579.002</c:v>
                </c:pt>
                <c:pt idx="37">
                  <c:v>10537.763000000001</c:v>
                </c:pt>
                <c:pt idx="38">
                  <c:v>10474.499</c:v>
                </c:pt>
                <c:pt idx="39">
                  <c:v>10419.361999999999</c:v>
                </c:pt>
                <c:pt idx="40">
                  <c:v>10276.184999999999</c:v>
                </c:pt>
                <c:pt idx="41">
                  <c:v>10206.51</c:v>
                </c:pt>
                <c:pt idx="42">
                  <c:v>10121.608</c:v>
                </c:pt>
                <c:pt idx="43">
                  <c:v>9915.5750000000007</c:v>
                </c:pt>
                <c:pt idx="44">
                  <c:v>9860.0419999999995</c:v>
                </c:pt>
                <c:pt idx="45">
                  <c:v>9801.2569999999996</c:v>
                </c:pt>
                <c:pt idx="46">
                  <c:v>9749.2009999999991</c:v>
                </c:pt>
                <c:pt idx="47">
                  <c:v>9695.8639999999996</c:v>
                </c:pt>
                <c:pt idx="48">
                  <c:v>9638.2000000000007</c:v>
                </c:pt>
                <c:pt idx="49">
                  <c:v>9581.7970000000005</c:v>
                </c:pt>
                <c:pt idx="50">
                  <c:v>9536.4920000000002</c:v>
                </c:pt>
                <c:pt idx="51">
                  <c:v>9490.232</c:v>
                </c:pt>
                <c:pt idx="52">
                  <c:v>9442.875</c:v>
                </c:pt>
                <c:pt idx="53">
                  <c:v>9420.5190000000002</c:v>
                </c:pt>
                <c:pt idx="54">
                  <c:v>9433.0460000000003</c:v>
                </c:pt>
                <c:pt idx="55">
                  <c:v>9405.8610000000008</c:v>
                </c:pt>
                <c:pt idx="56">
                  <c:v>9373.9130000000005</c:v>
                </c:pt>
                <c:pt idx="57">
                  <c:v>9370.1880000000001</c:v>
                </c:pt>
                <c:pt idx="58">
                  <c:v>9386.3389999999999</c:v>
                </c:pt>
                <c:pt idx="59">
                  <c:v>9403.0540000000001</c:v>
                </c:pt>
                <c:pt idx="60">
                  <c:v>9370.5020000000004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00064"/>
        <c:axId val="96601600"/>
      </c:lineChart>
      <c:catAx>
        <c:axId val="96600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6601600"/>
        <c:crosses val="autoZero"/>
        <c:auto val="1"/>
        <c:lblAlgn val="ctr"/>
        <c:lblOffset val="100"/>
        <c:noMultiLvlLbl val="0"/>
      </c:catAx>
      <c:valAx>
        <c:axId val="96601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60006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25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Sheet1!$A$2:$A$80</c:f>
              <c:strCache>
                <c:ptCount val="79"/>
                <c:pt idx="0">
                  <c:v>2009 - Jan</c:v>
                </c:pt>
                <c:pt idx="1">
                  <c:v>2009 - Feb</c:v>
                </c:pt>
                <c:pt idx="2">
                  <c:v>2009 - Mar</c:v>
                </c:pt>
                <c:pt idx="3">
                  <c:v>2009 - Apr</c:v>
                </c:pt>
                <c:pt idx="4">
                  <c:v>2009 - May</c:v>
                </c:pt>
                <c:pt idx="5">
                  <c:v>2009 - Jun</c:v>
                </c:pt>
                <c:pt idx="6">
                  <c:v>2009 - Jul</c:v>
                </c:pt>
                <c:pt idx="7">
                  <c:v>2009 - Aug</c:v>
                </c:pt>
                <c:pt idx="8">
                  <c:v>2009 - Sep</c:v>
                </c:pt>
                <c:pt idx="9">
                  <c:v>2009 - Oct</c:v>
                </c:pt>
                <c:pt idx="10">
                  <c:v>2009 - Nov</c:v>
                </c:pt>
                <c:pt idx="11">
                  <c:v>2009 - Dec</c:v>
                </c:pt>
                <c:pt idx="12">
                  <c:v>2010 - Jan</c:v>
                </c:pt>
                <c:pt idx="13">
                  <c:v>2010 - Feb</c:v>
                </c:pt>
                <c:pt idx="14">
                  <c:v>2010 - Mar</c:v>
                </c:pt>
                <c:pt idx="15">
                  <c:v>2010 - Apr</c:v>
                </c:pt>
                <c:pt idx="16">
                  <c:v>2010 - May</c:v>
                </c:pt>
                <c:pt idx="17">
                  <c:v>2010 - Jun</c:v>
                </c:pt>
                <c:pt idx="18">
                  <c:v>2010 - Jul</c:v>
                </c:pt>
                <c:pt idx="19">
                  <c:v>2010 - Aug</c:v>
                </c:pt>
                <c:pt idx="20">
                  <c:v>2010 - Sep</c:v>
                </c:pt>
                <c:pt idx="21">
                  <c:v>2010 - Oct</c:v>
                </c:pt>
                <c:pt idx="22">
                  <c:v>2010 - Nov</c:v>
                </c:pt>
                <c:pt idx="23">
                  <c:v>2010 - Dec</c:v>
                </c:pt>
                <c:pt idx="24">
                  <c:v>2011 - Jan</c:v>
                </c:pt>
                <c:pt idx="25">
                  <c:v>2011 - Feb</c:v>
                </c:pt>
                <c:pt idx="26">
                  <c:v>2011 - Mar</c:v>
                </c:pt>
                <c:pt idx="27">
                  <c:v>2011 - Apr</c:v>
                </c:pt>
                <c:pt idx="28">
                  <c:v>2011 - May</c:v>
                </c:pt>
                <c:pt idx="29">
                  <c:v>2011 - Jun</c:v>
                </c:pt>
                <c:pt idx="30">
                  <c:v>2011 - Jul</c:v>
                </c:pt>
                <c:pt idx="31">
                  <c:v>2011 - Aug</c:v>
                </c:pt>
                <c:pt idx="32">
                  <c:v>2011 - Sep</c:v>
                </c:pt>
                <c:pt idx="33">
                  <c:v>2011 - Oct</c:v>
                </c:pt>
                <c:pt idx="34">
                  <c:v>2011 - Nov</c:v>
                </c:pt>
                <c:pt idx="35">
                  <c:v>2011 - Dec</c:v>
                </c:pt>
                <c:pt idx="36">
                  <c:v>2012 - Jan</c:v>
                </c:pt>
                <c:pt idx="37">
                  <c:v>2012 - Feb</c:v>
                </c:pt>
                <c:pt idx="38">
                  <c:v>2012 - Mar</c:v>
                </c:pt>
                <c:pt idx="39">
                  <c:v>2012 - Apr</c:v>
                </c:pt>
                <c:pt idx="40">
                  <c:v>2012 - May</c:v>
                </c:pt>
                <c:pt idx="41">
                  <c:v>2012 - Jun</c:v>
                </c:pt>
                <c:pt idx="42">
                  <c:v>2012 - Jul</c:v>
                </c:pt>
                <c:pt idx="43">
                  <c:v>2012 - Aug</c:v>
                </c:pt>
                <c:pt idx="44">
                  <c:v>2012 - Sep</c:v>
                </c:pt>
                <c:pt idx="45">
                  <c:v>2012 - Oct</c:v>
                </c:pt>
                <c:pt idx="46">
                  <c:v>2012 - Nov</c:v>
                </c:pt>
                <c:pt idx="47">
                  <c:v>2012 - Dec</c:v>
                </c:pt>
                <c:pt idx="48">
                  <c:v>2013 - Jan</c:v>
                </c:pt>
                <c:pt idx="49">
                  <c:v>2013 - Feb</c:v>
                </c:pt>
                <c:pt idx="50">
                  <c:v>2013 - Mar</c:v>
                </c:pt>
                <c:pt idx="51">
                  <c:v>2013 - Apr</c:v>
                </c:pt>
                <c:pt idx="52">
                  <c:v>2013 - May</c:v>
                </c:pt>
                <c:pt idx="53">
                  <c:v>2013 - Jun</c:v>
                </c:pt>
                <c:pt idx="54">
                  <c:v>2013 - Jul</c:v>
                </c:pt>
                <c:pt idx="55">
                  <c:v>2013 - Aug</c:v>
                </c:pt>
                <c:pt idx="56">
                  <c:v>2013 - Sep</c:v>
                </c:pt>
                <c:pt idx="57">
                  <c:v>2013 - Oct</c:v>
                </c:pt>
                <c:pt idx="58">
                  <c:v>2013 - Nov</c:v>
                </c:pt>
                <c:pt idx="59">
                  <c:v>2013 - Dec</c:v>
                </c:pt>
                <c:pt idx="60">
                  <c:v>2014 - Jan</c:v>
                </c:pt>
                <c:pt idx="61">
                  <c:v>2014 - Feb</c:v>
                </c:pt>
                <c:pt idx="62">
                  <c:v>2014 - Mar</c:v>
                </c:pt>
                <c:pt idx="63">
                  <c:v>2014 - Apr</c:v>
                </c:pt>
                <c:pt idx="64">
                  <c:v>2014 - May</c:v>
                </c:pt>
                <c:pt idx="65">
                  <c:v>2014 - Jun</c:v>
                </c:pt>
                <c:pt idx="66">
                  <c:v>2014 - Jul</c:v>
                </c:pt>
                <c:pt idx="67">
                  <c:v>2014 - Aug</c:v>
                </c:pt>
                <c:pt idx="68">
                  <c:v>2014 - Sep</c:v>
                </c:pt>
                <c:pt idx="69">
                  <c:v>2014 - Oct</c:v>
                </c:pt>
                <c:pt idx="70">
                  <c:v>2014 - Nov</c:v>
                </c:pt>
                <c:pt idx="71">
                  <c:v>2014 - Dec</c:v>
                </c:pt>
                <c:pt idx="72">
                  <c:v>2015 - Jan</c:v>
                </c:pt>
                <c:pt idx="73">
                  <c:v>2015 - Feb</c:v>
                </c:pt>
                <c:pt idx="74">
                  <c:v>2015 - Mar</c:v>
                </c:pt>
                <c:pt idx="75">
                  <c:v>2015 - Apr</c:v>
                </c:pt>
                <c:pt idx="76">
                  <c:v>2015 - May</c:v>
                </c:pt>
                <c:pt idx="77">
                  <c:v>2015 - Jun</c:v>
                </c:pt>
                <c:pt idx="78">
                  <c:v>2015 - Jul</c:v>
                </c:pt>
              </c:strCache>
            </c:strRef>
          </c:cat>
          <c:val>
            <c:numRef>
              <c:f>Sheet1!$B$2:$B$80</c:f>
              <c:numCache>
                <c:formatCode>General</c:formatCode>
                <c:ptCount val="79"/>
                <c:pt idx="0">
                  <c:v>38</c:v>
                </c:pt>
                <c:pt idx="1">
                  <c:v>51</c:v>
                </c:pt>
                <c:pt idx="2">
                  <c:v>53</c:v>
                </c:pt>
                <c:pt idx="3">
                  <c:v>40</c:v>
                </c:pt>
                <c:pt idx="4">
                  <c:v>47</c:v>
                </c:pt>
                <c:pt idx="5">
                  <c:v>45</c:v>
                </c:pt>
                <c:pt idx="6">
                  <c:v>31</c:v>
                </c:pt>
                <c:pt idx="7">
                  <c:v>46</c:v>
                </c:pt>
                <c:pt idx="8">
                  <c:v>49</c:v>
                </c:pt>
                <c:pt idx="9">
                  <c:v>50</c:v>
                </c:pt>
                <c:pt idx="10">
                  <c:v>51</c:v>
                </c:pt>
                <c:pt idx="11">
                  <c:v>43</c:v>
                </c:pt>
                <c:pt idx="12">
                  <c:v>40</c:v>
                </c:pt>
                <c:pt idx="13">
                  <c:v>42</c:v>
                </c:pt>
                <c:pt idx="14">
                  <c:v>44</c:v>
                </c:pt>
                <c:pt idx="15">
                  <c:v>49</c:v>
                </c:pt>
                <c:pt idx="16">
                  <c:v>46</c:v>
                </c:pt>
                <c:pt idx="17">
                  <c:v>43</c:v>
                </c:pt>
                <c:pt idx="18">
                  <c:v>38</c:v>
                </c:pt>
                <c:pt idx="19">
                  <c:v>31</c:v>
                </c:pt>
                <c:pt idx="20">
                  <c:v>32</c:v>
                </c:pt>
                <c:pt idx="21">
                  <c:v>32</c:v>
                </c:pt>
                <c:pt idx="22">
                  <c:v>32</c:v>
                </c:pt>
                <c:pt idx="23">
                  <c:v>33</c:v>
                </c:pt>
                <c:pt idx="24">
                  <c:v>29</c:v>
                </c:pt>
                <c:pt idx="25">
                  <c:v>34</c:v>
                </c:pt>
                <c:pt idx="26">
                  <c:v>33</c:v>
                </c:pt>
                <c:pt idx="27">
                  <c:v>36</c:v>
                </c:pt>
                <c:pt idx="28">
                  <c:v>36</c:v>
                </c:pt>
                <c:pt idx="29">
                  <c:v>31</c:v>
                </c:pt>
                <c:pt idx="30">
                  <c:v>32</c:v>
                </c:pt>
                <c:pt idx="31">
                  <c:v>32</c:v>
                </c:pt>
                <c:pt idx="32">
                  <c:v>32</c:v>
                </c:pt>
                <c:pt idx="33">
                  <c:v>34</c:v>
                </c:pt>
                <c:pt idx="34">
                  <c:v>35</c:v>
                </c:pt>
                <c:pt idx="35">
                  <c:v>31</c:v>
                </c:pt>
                <c:pt idx="36">
                  <c:v>33</c:v>
                </c:pt>
                <c:pt idx="37">
                  <c:v>32</c:v>
                </c:pt>
                <c:pt idx="38">
                  <c:v>33</c:v>
                </c:pt>
                <c:pt idx="39">
                  <c:v>35</c:v>
                </c:pt>
                <c:pt idx="40">
                  <c:v>34</c:v>
                </c:pt>
                <c:pt idx="41">
                  <c:v>32</c:v>
                </c:pt>
                <c:pt idx="42">
                  <c:v>34</c:v>
                </c:pt>
                <c:pt idx="43">
                  <c:v>31</c:v>
                </c:pt>
                <c:pt idx="44">
                  <c:v>32</c:v>
                </c:pt>
                <c:pt idx="45">
                  <c:v>31</c:v>
                </c:pt>
                <c:pt idx="46">
                  <c:v>30</c:v>
                </c:pt>
                <c:pt idx="47">
                  <c:v>30</c:v>
                </c:pt>
                <c:pt idx="48">
                  <c:v>30</c:v>
                </c:pt>
                <c:pt idx="49">
                  <c:v>30</c:v>
                </c:pt>
                <c:pt idx="50">
                  <c:v>30</c:v>
                </c:pt>
                <c:pt idx="51">
                  <c:v>29</c:v>
                </c:pt>
                <c:pt idx="52">
                  <c:v>28</c:v>
                </c:pt>
                <c:pt idx="53">
                  <c:v>29</c:v>
                </c:pt>
                <c:pt idx="54">
                  <c:v>29</c:v>
                </c:pt>
                <c:pt idx="55">
                  <c:v>28</c:v>
                </c:pt>
                <c:pt idx="56">
                  <c:v>28</c:v>
                </c:pt>
                <c:pt idx="57">
                  <c:v>28</c:v>
                </c:pt>
                <c:pt idx="58">
                  <c:v>28</c:v>
                </c:pt>
                <c:pt idx="59">
                  <c:v>27</c:v>
                </c:pt>
                <c:pt idx="60">
                  <c:v>26</c:v>
                </c:pt>
                <c:pt idx="61">
                  <c:v>28</c:v>
                </c:pt>
                <c:pt idx="62">
                  <c:v>30</c:v>
                </c:pt>
                <c:pt idx="63">
                  <c:v>29</c:v>
                </c:pt>
                <c:pt idx="64">
                  <c:v>27</c:v>
                </c:pt>
                <c:pt idx="65">
                  <c:v>28</c:v>
                </c:pt>
                <c:pt idx="66">
                  <c:v>29</c:v>
                </c:pt>
                <c:pt idx="67">
                  <c:v>29</c:v>
                </c:pt>
                <c:pt idx="68">
                  <c:v>29</c:v>
                </c:pt>
                <c:pt idx="69">
                  <c:v>29</c:v>
                </c:pt>
                <c:pt idx="70">
                  <c:v>31</c:v>
                </c:pt>
                <c:pt idx="71">
                  <c:v>29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30</c:v>
                </c:pt>
                <c:pt idx="76">
                  <c:v>32</c:v>
                </c:pt>
                <c:pt idx="77">
                  <c:v>30</c:v>
                </c:pt>
                <c:pt idx="78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31040"/>
        <c:axId val="96632832"/>
      </c:lineChart>
      <c:catAx>
        <c:axId val="96631040"/>
        <c:scaling>
          <c:orientation val="minMax"/>
        </c:scaling>
        <c:delete val="0"/>
        <c:axPos val="b"/>
        <c:majorTickMark val="out"/>
        <c:minorTickMark val="none"/>
        <c:tickLblPos val="nextTo"/>
        <c:crossAx val="96632832"/>
        <c:crosses val="autoZero"/>
        <c:auto val="1"/>
        <c:lblAlgn val="ctr"/>
        <c:lblOffset val="100"/>
        <c:noMultiLvlLbl val="0"/>
      </c:catAx>
      <c:valAx>
        <c:axId val="9663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631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Sheet1!$A$2:$A$184</c:f>
              <c:strCache>
                <c:ptCount val="183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</c:strCache>
            </c:strRef>
          </c:cat>
          <c:val>
            <c:numRef>
              <c:f>Sheet1!$B$2:$B$184</c:f>
              <c:numCache>
                <c:formatCode>General</c:formatCode>
                <c:ptCount val="183"/>
                <c:pt idx="0">
                  <c:v>1850000</c:v>
                </c:pt>
                <c:pt idx="1">
                  <c:v>2010000</c:v>
                </c:pt>
                <c:pt idx="2">
                  <c:v>1790000</c:v>
                </c:pt>
                <c:pt idx="3">
                  <c:v>2010000</c:v>
                </c:pt>
                <c:pt idx="4">
                  <c:v>1940000</c:v>
                </c:pt>
                <c:pt idx="5">
                  <c:v>2030000</c:v>
                </c:pt>
                <c:pt idx="6">
                  <c:v>1960000</c:v>
                </c:pt>
                <c:pt idx="7">
                  <c:v>2020000</c:v>
                </c:pt>
                <c:pt idx="8">
                  <c:v>1960000</c:v>
                </c:pt>
                <c:pt idx="9">
                  <c:v>1950000</c:v>
                </c:pt>
                <c:pt idx="10">
                  <c:v>1890000</c:v>
                </c:pt>
                <c:pt idx="11">
                  <c:v>1870000</c:v>
                </c:pt>
                <c:pt idx="12">
                  <c:v>1780000</c:v>
                </c:pt>
                <c:pt idx="13">
                  <c:v>1960000</c:v>
                </c:pt>
                <c:pt idx="14">
                  <c:v>2000000</c:v>
                </c:pt>
                <c:pt idx="15">
                  <c:v>2120000</c:v>
                </c:pt>
                <c:pt idx="16">
                  <c:v>2020000</c:v>
                </c:pt>
                <c:pt idx="17">
                  <c:v>2110000</c:v>
                </c:pt>
                <c:pt idx="18">
                  <c:v>2000000</c:v>
                </c:pt>
                <c:pt idx="19">
                  <c:v>2220000</c:v>
                </c:pt>
                <c:pt idx="20">
                  <c:v>2180000</c:v>
                </c:pt>
                <c:pt idx="21">
                  <c:v>2010000</c:v>
                </c:pt>
                <c:pt idx="22">
                  <c:v>2180000</c:v>
                </c:pt>
                <c:pt idx="23">
                  <c:v>1890000</c:v>
                </c:pt>
                <c:pt idx="24">
                  <c:v>2080000</c:v>
                </c:pt>
                <c:pt idx="25">
                  <c:v>2250000</c:v>
                </c:pt>
                <c:pt idx="26">
                  <c:v>2170000</c:v>
                </c:pt>
                <c:pt idx="27">
                  <c:v>2320000</c:v>
                </c:pt>
                <c:pt idx="28">
                  <c:v>2190000</c:v>
                </c:pt>
                <c:pt idx="29">
                  <c:v>2230000</c:v>
                </c:pt>
                <c:pt idx="30">
                  <c:v>2080000</c:v>
                </c:pt>
                <c:pt idx="31">
                  <c:v>2240000</c:v>
                </c:pt>
                <c:pt idx="32">
                  <c:v>2230000</c:v>
                </c:pt>
                <c:pt idx="33">
                  <c:v>2300000</c:v>
                </c:pt>
                <c:pt idx="34">
                  <c:v>2360000</c:v>
                </c:pt>
                <c:pt idx="35">
                  <c:v>2140000</c:v>
                </c:pt>
                <c:pt idx="36">
                  <c:v>2290000</c:v>
                </c:pt>
                <c:pt idx="37">
                  <c:v>2380000</c:v>
                </c:pt>
                <c:pt idx="38">
                  <c:v>2300000</c:v>
                </c:pt>
                <c:pt idx="39">
                  <c:v>2490000</c:v>
                </c:pt>
                <c:pt idx="40">
                  <c:v>2370000</c:v>
                </c:pt>
                <c:pt idx="41">
                  <c:v>2460000</c:v>
                </c:pt>
                <c:pt idx="42">
                  <c:v>2370000</c:v>
                </c:pt>
                <c:pt idx="43">
                  <c:v>2470000</c:v>
                </c:pt>
                <c:pt idx="44">
                  <c:v>2340000</c:v>
                </c:pt>
                <c:pt idx="45">
                  <c:v>2410000</c:v>
                </c:pt>
                <c:pt idx="46">
                  <c:v>2510000</c:v>
                </c:pt>
                <c:pt idx="47">
                  <c:v>2270000</c:v>
                </c:pt>
                <c:pt idx="48">
                  <c:v>2240000</c:v>
                </c:pt>
                <c:pt idx="49">
                  <c:v>2390000</c:v>
                </c:pt>
                <c:pt idx="50">
                  <c:v>2450000</c:v>
                </c:pt>
                <c:pt idx="51">
                  <c:v>2390000</c:v>
                </c:pt>
                <c:pt idx="52">
                  <c:v>2420000</c:v>
                </c:pt>
                <c:pt idx="53">
                  <c:v>2350000</c:v>
                </c:pt>
                <c:pt idx="54">
                  <c:v>2440000</c:v>
                </c:pt>
                <c:pt idx="55">
                  <c:v>2500000</c:v>
                </c:pt>
                <c:pt idx="56">
                  <c:v>2350000</c:v>
                </c:pt>
                <c:pt idx="57">
                  <c:v>2470000</c:v>
                </c:pt>
                <c:pt idx="58">
                  <c:v>2530000</c:v>
                </c:pt>
                <c:pt idx="59">
                  <c:v>2240000</c:v>
                </c:pt>
                <c:pt idx="60">
                  <c:v>2150000</c:v>
                </c:pt>
                <c:pt idx="61">
                  <c:v>2330000</c:v>
                </c:pt>
                <c:pt idx="62">
                  <c:v>2300000</c:v>
                </c:pt>
                <c:pt idx="63">
                  <c:v>2470000</c:v>
                </c:pt>
                <c:pt idx="64">
                  <c:v>2560000</c:v>
                </c:pt>
                <c:pt idx="65">
                  <c:v>2680000</c:v>
                </c:pt>
                <c:pt idx="66">
                  <c:v>2760000</c:v>
                </c:pt>
                <c:pt idx="67">
                  <c:v>2840000</c:v>
                </c:pt>
                <c:pt idx="68">
                  <c:v>2770000</c:v>
                </c:pt>
                <c:pt idx="69">
                  <c:v>2870000</c:v>
                </c:pt>
                <c:pt idx="70">
                  <c:v>2920000</c:v>
                </c:pt>
                <c:pt idx="71">
                  <c:v>2850000</c:v>
                </c:pt>
                <c:pt idx="72">
                  <c:v>2880000</c:v>
                </c:pt>
                <c:pt idx="73">
                  <c:v>2990000</c:v>
                </c:pt>
                <c:pt idx="74">
                  <c:v>3200000</c:v>
                </c:pt>
                <c:pt idx="75">
                  <c:v>3420000</c:v>
                </c:pt>
                <c:pt idx="76">
                  <c:v>3590000</c:v>
                </c:pt>
                <c:pt idx="77">
                  <c:v>3740000</c:v>
                </c:pt>
                <c:pt idx="78">
                  <c:v>3860000</c:v>
                </c:pt>
                <c:pt idx="79">
                  <c:v>3840000</c:v>
                </c:pt>
                <c:pt idx="80">
                  <c:v>3780000</c:v>
                </c:pt>
                <c:pt idx="81">
                  <c:v>3860000</c:v>
                </c:pt>
                <c:pt idx="82">
                  <c:v>3810000</c:v>
                </c:pt>
                <c:pt idx="83">
                  <c:v>3450000</c:v>
                </c:pt>
                <c:pt idx="84">
                  <c:v>3150000</c:v>
                </c:pt>
                <c:pt idx="85">
                  <c:v>3380000</c:v>
                </c:pt>
                <c:pt idx="86">
                  <c:v>3380000</c:v>
                </c:pt>
                <c:pt idx="87">
                  <c:v>3750000</c:v>
                </c:pt>
                <c:pt idx="88">
                  <c:v>3910000</c:v>
                </c:pt>
                <c:pt idx="89">
                  <c:v>3870000</c:v>
                </c:pt>
                <c:pt idx="90">
                  <c:v>4040000</c:v>
                </c:pt>
                <c:pt idx="91">
                  <c:v>3890000</c:v>
                </c:pt>
                <c:pt idx="92">
                  <c:v>3890000</c:v>
                </c:pt>
                <c:pt idx="93">
                  <c:v>3910000</c:v>
                </c:pt>
                <c:pt idx="94">
                  <c:v>3700000</c:v>
                </c:pt>
                <c:pt idx="95">
                  <c:v>3520000</c:v>
                </c:pt>
                <c:pt idx="96">
                  <c:v>3490000</c:v>
                </c:pt>
                <c:pt idx="97">
                  <c:v>3380000</c:v>
                </c:pt>
                <c:pt idx="98">
                  <c:v>3410000</c:v>
                </c:pt>
                <c:pt idx="99">
                  <c:v>3810000</c:v>
                </c:pt>
                <c:pt idx="100">
                  <c:v>3730000</c:v>
                </c:pt>
                <c:pt idx="101">
                  <c:v>3770000</c:v>
                </c:pt>
                <c:pt idx="102">
                  <c:v>3820000</c:v>
                </c:pt>
                <c:pt idx="103">
                  <c:v>3610000</c:v>
                </c:pt>
                <c:pt idx="104">
                  <c:v>3610000</c:v>
                </c:pt>
                <c:pt idx="105">
                  <c:v>3560000</c:v>
                </c:pt>
                <c:pt idx="106">
                  <c:v>3470000</c:v>
                </c:pt>
                <c:pt idx="107">
                  <c:v>3130000</c:v>
                </c:pt>
                <c:pt idx="108">
                  <c:v>3030000</c:v>
                </c:pt>
                <c:pt idx="109">
                  <c:v>3200000</c:v>
                </c:pt>
                <c:pt idx="110">
                  <c:v>3090000</c:v>
                </c:pt>
                <c:pt idx="111">
                  <c:v>3330000</c:v>
                </c:pt>
                <c:pt idx="112">
                  <c:v>3220000</c:v>
                </c:pt>
                <c:pt idx="113">
                  <c:v>3220000</c:v>
                </c:pt>
                <c:pt idx="114">
                  <c:v>3380000</c:v>
                </c:pt>
                <c:pt idx="115">
                  <c:v>3300000</c:v>
                </c:pt>
                <c:pt idx="116">
                  <c:v>3120000</c:v>
                </c:pt>
                <c:pt idx="117">
                  <c:v>2970000</c:v>
                </c:pt>
                <c:pt idx="118">
                  <c:v>2950000</c:v>
                </c:pt>
                <c:pt idx="119">
                  <c:v>2740000</c:v>
                </c:pt>
                <c:pt idx="120">
                  <c:v>2750000</c:v>
                </c:pt>
                <c:pt idx="121">
                  <c:v>3000000</c:v>
                </c:pt>
                <c:pt idx="122">
                  <c:v>3090000</c:v>
                </c:pt>
                <c:pt idx="123">
                  <c:v>3420000</c:v>
                </c:pt>
                <c:pt idx="124">
                  <c:v>3310000</c:v>
                </c:pt>
                <c:pt idx="125">
                  <c:v>3310000</c:v>
                </c:pt>
                <c:pt idx="126">
                  <c:v>3410000</c:v>
                </c:pt>
                <c:pt idx="127">
                  <c:v>3520000</c:v>
                </c:pt>
                <c:pt idx="128">
                  <c:v>3410000</c:v>
                </c:pt>
                <c:pt idx="129">
                  <c:v>3290000</c:v>
                </c:pt>
                <c:pt idx="130">
                  <c:v>3150000</c:v>
                </c:pt>
                <c:pt idx="131">
                  <c:v>3020000</c:v>
                </c:pt>
                <c:pt idx="132">
                  <c:v>2910000</c:v>
                </c:pt>
                <c:pt idx="133">
                  <c:v>3010000</c:v>
                </c:pt>
                <c:pt idx="134">
                  <c:v>3030000</c:v>
                </c:pt>
                <c:pt idx="135">
                  <c:v>3200000</c:v>
                </c:pt>
                <c:pt idx="136">
                  <c:v>3130000</c:v>
                </c:pt>
                <c:pt idx="137">
                  <c:v>3160000</c:v>
                </c:pt>
                <c:pt idx="138">
                  <c:v>3150000</c:v>
                </c:pt>
                <c:pt idx="139">
                  <c:v>3020000</c:v>
                </c:pt>
                <c:pt idx="140">
                  <c:v>2900000</c:v>
                </c:pt>
                <c:pt idx="141">
                  <c:v>2740000</c:v>
                </c:pt>
                <c:pt idx="142">
                  <c:v>2620000</c:v>
                </c:pt>
                <c:pt idx="143">
                  <c:v>2320000</c:v>
                </c:pt>
                <c:pt idx="144">
                  <c:v>2330000</c:v>
                </c:pt>
                <c:pt idx="145">
                  <c:v>2400000</c:v>
                </c:pt>
                <c:pt idx="146">
                  <c:v>2320000</c:v>
                </c:pt>
                <c:pt idx="147">
                  <c:v>2500000</c:v>
                </c:pt>
                <c:pt idx="148">
                  <c:v>2470000</c:v>
                </c:pt>
                <c:pt idx="149">
                  <c:v>2370000</c:v>
                </c:pt>
                <c:pt idx="150">
                  <c:v>2400000</c:v>
                </c:pt>
                <c:pt idx="151">
                  <c:v>2400000</c:v>
                </c:pt>
                <c:pt idx="152">
                  <c:v>2170000</c:v>
                </c:pt>
                <c:pt idx="153">
                  <c:v>2110000</c:v>
                </c:pt>
                <c:pt idx="154">
                  <c:v>1990000</c:v>
                </c:pt>
                <c:pt idx="155">
                  <c:v>1830000</c:v>
                </c:pt>
                <c:pt idx="156">
                  <c:v>1770000</c:v>
                </c:pt>
                <c:pt idx="157">
                  <c:v>1900000</c:v>
                </c:pt>
                <c:pt idx="158">
                  <c:v>1930000</c:v>
                </c:pt>
                <c:pt idx="159">
                  <c:v>2150000</c:v>
                </c:pt>
                <c:pt idx="160">
                  <c:v>2150000</c:v>
                </c:pt>
                <c:pt idx="161">
                  <c:v>2160000</c:v>
                </c:pt>
                <c:pt idx="162">
                  <c:v>2240000</c:v>
                </c:pt>
                <c:pt idx="163">
                  <c:v>2210000</c:v>
                </c:pt>
                <c:pt idx="164">
                  <c:v>2170000</c:v>
                </c:pt>
                <c:pt idx="165">
                  <c:v>2110000</c:v>
                </c:pt>
                <c:pt idx="166">
                  <c:v>2050000</c:v>
                </c:pt>
                <c:pt idx="167">
                  <c:v>1860000</c:v>
                </c:pt>
                <c:pt idx="168">
                  <c:v>1880000</c:v>
                </c:pt>
                <c:pt idx="169">
                  <c:v>1900000</c:v>
                </c:pt>
                <c:pt idx="170">
                  <c:v>1960000</c:v>
                </c:pt>
                <c:pt idx="171">
                  <c:v>2230000</c:v>
                </c:pt>
                <c:pt idx="172">
                  <c:v>2250000</c:v>
                </c:pt>
                <c:pt idx="173">
                  <c:v>2290000</c:v>
                </c:pt>
                <c:pt idx="174">
                  <c:v>2350000</c:v>
                </c:pt>
                <c:pt idx="175">
                  <c:v>2330000</c:v>
                </c:pt>
                <c:pt idx="176">
                  <c:v>2280000</c:v>
                </c:pt>
                <c:pt idx="177">
                  <c:v>2240000</c:v>
                </c:pt>
                <c:pt idx="178">
                  <c:v>2080000</c:v>
                </c:pt>
                <c:pt idx="179">
                  <c:v>1860000</c:v>
                </c:pt>
                <c:pt idx="180">
                  <c:v>1860000</c:v>
                </c:pt>
                <c:pt idx="181">
                  <c:v>1900000</c:v>
                </c:pt>
                <c:pt idx="182">
                  <c:v>2000000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64608"/>
        <c:axId val="96966144"/>
      </c:lineChart>
      <c:catAx>
        <c:axId val="969646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6966144"/>
        <c:crosses val="autoZero"/>
        <c:auto val="1"/>
        <c:lblAlgn val="ctr"/>
        <c:lblOffset val="100"/>
        <c:noMultiLvlLbl val="0"/>
      </c:catAx>
      <c:valAx>
        <c:axId val="9696614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96964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Foreclosure</c:v>
                </c:pt>
              </c:strCache>
            </c:strRef>
          </c:tx>
          <c:invertIfNegative val="0"/>
          <c:cat>
            <c:strRef>
              <c:f>Sheet1!$A$2:$A$82</c:f>
              <c:strCache>
                <c:ptCount val="81"/>
                <c:pt idx="0">
                  <c:v>2008 - Oct</c:v>
                </c:pt>
                <c:pt idx="1">
                  <c:v>2008 - Nov</c:v>
                </c:pt>
                <c:pt idx="2">
                  <c:v>2008 - Dec</c:v>
                </c:pt>
                <c:pt idx="3">
                  <c:v>2009 - Jan</c:v>
                </c:pt>
                <c:pt idx="4">
                  <c:v>2009 - Feb</c:v>
                </c:pt>
                <c:pt idx="5">
                  <c:v>2009 - Mar</c:v>
                </c:pt>
                <c:pt idx="6">
                  <c:v>2009 - Apr</c:v>
                </c:pt>
                <c:pt idx="7">
                  <c:v>2009 - May</c:v>
                </c:pt>
                <c:pt idx="8">
                  <c:v>2009 - Jun</c:v>
                </c:pt>
                <c:pt idx="9">
                  <c:v>2009 - Jul</c:v>
                </c:pt>
                <c:pt idx="10">
                  <c:v>2009 - Aug</c:v>
                </c:pt>
                <c:pt idx="11">
                  <c:v>2009 - Sep</c:v>
                </c:pt>
                <c:pt idx="12">
                  <c:v>2009 - Oct</c:v>
                </c:pt>
                <c:pt idx="13">
                  <c:v>2009 - Nov</c:v>
                </c:pt>
                <c:pt idx="14">
                  <c:v>2009 - Dec</c:v>
                </c:pt>
                <c:pt idx="15">
                  <c:v>2010 - Jan</c:v>
                </c:pt>
                <c:pt idx="16">
                  <c:v>2010 - Feb</c:v>
                </c:pt>
                <c:pt idx="17">
                  <c:v>2010 - Mar</c:v>
                </c:pt>
                <c:pt idx="18">
                  <c:v>2010 - Apr</c:v>
                </c:pt>
                <c:pt idx="19">
                  <c:v>2010 - May</c:v>
                </c:pt>
                <c:pt idx="20">
                  <c:v>2010 - Jun</c:v>
                </c:pt>
                <c:pt idx="21">
                  <c:v>2010 - Jul</c:v>
                </c:pt>
                <c:pt idx="22">
                  <c:v>2010 - Aug</c:v>
                </c:pt>
                <c:pt idx="23">
                  <c:v>2010 - Sep</c:v>
                </c:pt>
                <c:pt idx="24">
                  <c:v>2010 - Oct</c:v>
                </c:pt>
                <c:pt idx="25">
                  <c:v>2010 - Nov</c:v>
                </c:pt>
                <c:pt idx="26">
                  <c:v>2010 - Dec</c:v>
                </c:pt>
                <c:pt idx="27">
                  <c:v>2011 - Jan</c:v>
                </c:pt>
                <c:pt idx="28">
                  <c:v>2011 - Feb</c:v>
                </c:pt>
                <c:pt idx="29">
                  <c:v>2011 - Mar</c:v>
                </c:pt>
                <c:pt idx="30">
                  <c:v>2011 - Apr</c:v>
                </c:pt>
                <c:pt idx="31">
                  <c:v>2011 - May</c:v>
                </c:pt>
                <c:pt idx="32">
                  <c:v>2011 - Jun</c:v>
                </c:pt>
                <c:pt idx="33">
                  <c:v>2011 - Jul</c:v>
                </c:pt>
                <c:pt idx="34">
                  <c:v>2011 - Aug</c:v>
                </c:pt>
                <c:pt idx="35">
                  <c:v>2011 - Sep</c:v>
                </c:pt>
                <c:pt idx="36">
                  <c:v>2011 - Oct</c:v>
                </c:pt>
                <c:pt idx="37">
                  <c:v>2011 - Nov</c:v>
                </c:pt>
                <c:pt idx="38">
                  <c:v>2011 - Dec</c:v>
                </c:pt>
                <c:pt idx="39">
                  <c:v>2012 - Jan</c:v>
                </c:pt>
                <c:pt idx="40">
                  <c:v>2012 - Feb</c:v>
                </c:pt>
                <c:pt idx="41">
                  <c:v>2012 - Mar</c:v>
                </c:pt>
                <c:pt idx="42">
                  <c:v>2012 - Apr</c:v>
                </c:pt>
                <c:pt idx="43">
                  <c:v>2012 - May</c:v>
                </c:pt>
                <c:pt idx="44">
                  <c:v>2012 - Jun</c:v>
                </c:pt>
                <c:pt idx="45">
                  <c:v>2012 - Jul</c:v>
                </c:pt>
                <c:pt idx="46">
                  <c:v>2012 - Aug</c:v>
                </c:pt>
                <c:pt idx="47">
                  <c:v>2012 - Sep</c:v>
                </c:pt>
                <c:pt idx="48">
                  <c:v>2012 - Oct</c:v>
                </c:pt>
                <c:pt idx="49">
                  <c:v>2012 - Nov</c:v>
                </c:pt>
                <c:pt idx="50">
                  <c:v>2012 - Dec</c:v>
                </c:pt>
                <c:pt idx="51">
                  <c:v>2013 - Jan</c:v>
                </c:pt>
                <c:pt idx="52">
                  <c:v>2013 - Feb</c:v>
                </c:pt>
                <c:pt idx="53">
                  <c:v>2013 - Mar</c:v>
                </c:pt>
                <c:pt idx="54">
                  <c:v>2013 - Apr</c:v>
                </c:pt>
                <c:pt idx="55">
                  <c:v>2013 - May</c:v>
                </c:pt>
                <c:pt idx="56">
                  <c:v>2013 - Jun</c:v>
                </c:pt>
                <c:pt idx="57">
                  <c:v>2013 - Jul</c:v>
                </c:pt>
                <c:pt idx="58">
                  <c:v>2013 - Aug</c:v>
                </c:pt>
                <c:pt idx="59">
                  <c:v>2013 - Sep</c:v>
                </c:pt>
                <c:pt idx="60">
                  <c:v>2013 - Oct</c:v>
                </c:pt>
                <c:pt idx="61">
                  <c:v>2013 - Nov</c:v>
                </c:pt>
                <c:pt idx="62">
                  <c:v>2013 - Dec</c:v>
                </c:pt>
                <c:pt idx="63">
                  <c:v>2014 - Jan</c:v>
                </c:pt>
                <c:pt idx="64">
                  <c:v>2014 - Feb</c:v>
                </c:pt>
                <c:pt idx="65">
                  <c:v>2014 - Mar</c:v>
                </c:pt>
                <c:pt idx="66">
                  <c:v>2014 - Apr</c:v>
                </c:pt>
                <c:pt idx="67">
                  <c:v>2014 - May</c:v>
                </c:pt>
                <c:pt idx="68">
                  <c:v>2014 - Jun</c:v>
                </c:pt>
                <c:pt idx="69">
                  <c:v>2014 - Jul</c:v>
                </c:pt>
                <c:pt idx="70">
                  <c:v>2014 - Aug</c:v>
                </c:pt>
                <c:pt idx="71">
                  <c:v>2014 - Sep</c:v>
                </c:pt>
                <c:pt idx="72">
                  <c:v>2014 - Oct</c:v>
                </c:pt>
                <c:pt idx="73">
                  <c:v>2014 - Nov</c:v>
                </c:pt>
                <c:pt idx="74">
                  <c:v>2014 - Dec</c:v>
                </c:pt>
                <c:pt idx="75">
                  <c:v>2015 - Jan</c:v>
                </c:pt>
                <c:pt idx="76">
                  <c:v>2015 - Feb</c:v>
                </c:pt>
                <c:pt idx="77">
                  <c:v>2015 - Mar</c:v>
                </c:pt>
                <c:pt idx="78">
                  <c:v>2015 - Apr</c:v>
                </c:pt>
                <c:pt idx="79">
                  <c:v>2015 - May</c:v>
                </c:pt>
                <c:pt idx="80">
                  <c:v>2015 - Jun</c:v>
                </c:pt>
              </c:strCache>
            </c:strRef>
          </c:cat>
          <c:val>
            <c:numRef>
              <c:f>Sheet1!$B$2:$B$82</c:f>
              <c:numCache>
                <c:formatCode>General</c:formatCode>
                <c:ptCount val="81"/>
                <c:pt idx="0">
                  <c:v>23</c:v>
                </c:pt>
                <c:pt idx="1">
                  <c:v>25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31</c:v>
                </c:pt>
                <c:pt idx="6">
                  <c:v>29</c:v>
                </c:pt>
                <c:pt idx="7">
                  <c:v>21</c:v>
                </c:pt>
                <c:pt idx="8">
                  <c:v>20</c:v>
                </c:pt>
                <c:pt idx="9">
                  <c:v>20</c:v>
                </c:pt>
                <c:pt idx="10">
                  <c:v>18</c:v>
                </c:pt>
                <c:pt idx="11">
                  <c:v>19</c:v>
                </c:pt>
                <c:pt idx="12">
                  <c:v>18</c:v>
                </c:pt>
                <c:pt idx="13">
                  <c:v>21</c:v>
                </c:pt>
                <c:pt idx="14">
                  <c:v>22</c:v>
                </c:pt>
                <c:pt idx="15">
                  <c:v>24</c:v>
                </c:pt>
                <c:pt idx="16">
                  <c:v>23</c:v>
                </c:pt>
                <c:pt idx="17">
                  <c:v>24</c:v>
                </c:pt>
                <c:pt idx="18">
                  <c:v>21</c:v>
                </c:pt>
                <c:pt idx="19">
                  <c:v>19</c:v>
                </c:pt>
                <c:pt idx="20">
                  <c:v>17</c:v>
                </c:pt>
                <c:pt idx="21">
                  <c:v>22</c:v>
                </c:pt>
                <c:pt idx="22">
                  <c:v>22</c:v>
                </c:pt>
                <c:pt idx="23">
                  <c:v>23</c:v>
                </c:pt>
                <c:pt idx="24">
                  <c:v>23</c:v>
                </c:pt>
                <c:pt idx="25">
                  <c:v>22</c:v>
                </c:pt>
                <c:pt idx="26">
                  <c:v>24</c:v>
                </c:pt>
                <c:pt idx="27">
                  <c:v>24</c:v>
                </c:pt>
                <c:pt idx="28">
                  <c:v>26</c:v>
                </c:pt>
                <c:pt idx="29">
                  <c:v>27</c:v>
                </c:pt>
                <c:pt idx="30">
                  <c:v>24</c:v>
                </c:pt>
                <c:pt idx="31">
                  <c:v>20</c:v>
                </c:pt>
                <c:pt idx="32">
                  <c:v>18</c:v>
                </c:pt>
                <c:pt idx="33">
                  <c:v>17</c:v>
                </c:pt>
                <c:pt idx="34">
                  <c:v>19</c:v>
                </c:pt>
                <c:pt idx="35">
                  <c:v>18</c:v>
                </c:pt>
                <c:pt idx="36">
                  <c:v>17</c:v>
                </c:pt>
                <c:pt idx="37">
                  <c:v>19</c:v>
                </c:pt>
                <c:pt idx="38">
                  <c:v>19</c:v>
                </c:pt>
                <c:pt idx="39">
                  <c:v>22</c:v>
                </c:pt>
                <c:pt idx="40">
                  <c:v>20</c:v>
                </c:pt>
                <c:pt idx="41">
                  <c:v>18</c:v>
                </c:pt>
                <c:pt idx="42">
                  <c:v>17</c:v>
                </c:pt>
                <c:pt idx="43">
                  <c:v>15</c:v>
                </c:pt>
                <c:pt idx="44">
                  <c:v>13</c:v>
                </c:pt>
                <c:pt idx="45">
                  <c:v>12</c:v>
                </c:pt>
                <c:pt idx="46">
                  <c:v>12</c:v>
                </c:pt>
                <c:pt idx="47">
                  <c:v>13</c:v>
                </c:pt>
                <c:pt idx="48">
                  <c:v>12</c:v>
                </c:pt>
                <c:pt idx="49">
                  <c:v>12</c:v>
                </c:pt>
                <c:pt idx="50">
                  <c:v>12</c:v>
                </c:pt>
                <c:pt idx="51">
                  <c:v>14</c:v>
                </c:pt>
                <c:pt idx="52">
                  <c:v>15</c:v>
                </c:pt>
                <c:pt idx="53">
                  <c:v>13</c:v>
                </c:pt>
                <c:pt idx="54">
                  <c:v>11</c:v>
                </c:pt>
                <c:pt idx="55">
                  <c:v>11</c:v>
                </c:pt>
                <c:pt idx="56">
                  <c:v>8</c:v>
                </c:pt>
                <c:pt idx="57">
                  <c:v>9</c:v>
                </c:pt>
                <c:pt idx="58">
                  <c:v>8</c:v>
                </c:pt>
                <c:pt idx="59">
                  <c:v>9</c:v>
                </c:pt>
                <c:pt idx="60">
                  <c:v>9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11</c:v>
                </c:pt>
                <c:pt idx="65">
                  <c:v>10</c:v>
                </c:pt>
                <c:pt idx="66">
                  <c:v>10</c:v>
                </c:pt>
                <c:pt idx="67">
                  <c:v>8</c:v>
                </c:pt>
                <c:pt idx="68">
                  <c:v>8</c:v>
                </c:pt>
                <c:pt idx="69">
                  <c:v>6</c:v>
                </c:pt>
                <c:pt idx="70">
                  <c:v>6</c:v>
                </c:pt>
                <c:pt idx="71">
                  <c:v>7</c:v>
                </c:pt>
                <c:pt idx="72">
                  <c:v>7</c:v>
                </c:pt>
                <c:pt idx="73">
                  <c:v>6</c:v>
                </c:pt>
                <c:pt idx="74">
                  <c:v>8</c:v>
                </c:pt>
                <c:pt idx="75">
                  <c:v>8</c:v>
                </c:pt>
                <c:pt idx="76">
                  <c:v>8</c:v>
                </c:pt>
                <c:pt idx="77">
                  <c:v>7</c:v>
                </c:pt>
                <c:pt idx="78">
                  <c:v>7</c:v>
                </c:pt>
                <c:pt idx="79">
                  <c:v>7</c:v>
                </c:pt>
                <c:pt idx="80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Short-Sale</c:v>
                </c:pt>
              </c:strCache>
            </c:strRef>
          </c:tx>
          <c:invertIfNegative val="0"/>
          <c:cat>
            <c:strRef>
              <c:f>Sheet1!$A$2:$A$82</c:f>
              <c:strCache>
                <c:ptCount val="81"/>
                <c:pt idx="0">
                  <c:v>2008 - Oct</c:v>
                </c:pt>
                <c:pt idx="1">
                  <c:v>2008 - Nov</c:v>
                </c:pt>
                <c:pt idx="2">
                  <c:v>2008 - Dec</c:v>
                </c:pt>
                <c:pt idx="3">
                  <c:v>2009 - Jan</c:v>
                </c:pt>
                <c:pt idx="4">
                  <c:v>2009 - Feb</c:v>
                </c:pt>
                <c:pt idx="5">
                  <c:v>2009 - Mar</c:v>
                </c:pt>
                <c:pt idx="6">
                  <c:v>2009 - Apr</c:v>
                </c:pt>
                <c:pt idx="7">
                  <c:v>2009 - May</c:v>
                </c:pt>
                <c:pt idx="8">
                  <c:v>2009 - Jun</c:v>
                </c:pt>
                <c:pt idx="9">
                  <c:v>2009 - Jul</c:v>
                </c:pt>
                <c:pt idx="10">
                  <c:v>2009 - Aug</c:v>
                </c:pt>
                <c:pt idx="11">
                  <c:v>2009 - Sep</c:v>
                </c:pt>
                <c:pt idx="12">
                  <c:v>2009 - Oct</c:v>
                </c:pt>
                <c:pt idx="13">
                  <c:v>2009 - Nov</c:v>
                </c:pt>
                <c:pt idx="14">
                  <c:v>2009 - Dec</c:v>
                </c:pt>
                <c:pt idx="15">
                  <c:v>2010 - Jan</c:v>
                </c:pt>
                <c:pt idx="16">
                  <c:v>2010 - Feb</c:v>
                </c:pt>
                <c:pt idx="17">
                  <c:v>2010 - Mar</c:v>
                </c:pt>
                <c:pt idx="18">
                  <c:v>2010 - Apr</c:v>
                </c:pt>
                <c:pt idx="19">
                  <c:v>2010 - May</c:v>
                </c:pt>
                <c:pt idx="20">
                  <c:v>2010 - Jun</c:v>
                </c:pt>
                <c:pt idx="21">
                  <c:v>2010 - Jul</c:v>
                </c:pt>
                <c:pt idx="22">
                  <c:v>2010 - Aug</c:v>
                </c:pt>
                <c:pt idx="23">
                  <c:v>2010 - Sep</c:v>
                </c:pt>
                <c:pt idx="24">
                  <c:v>2010 - Oct</c:v>
                </c:pt>
                <c:pt idx="25">
                  <c:v>2010 - Nov</c:v>
                </c:pt>
                <c:pt idx="26">
                  <c:v>2010 - Dec</c:v>
                </c:pt>
                <c:pt idx="27">
                  <c:v>2011 - Jan</c:v>
                </c:pt>
                <c:pt idx="28">
                  <c:v>2011 - Feb</c:v>
                </c:pt>
                <c:pt idx="29">
                  <c:v>2011 - Mar</c:v>
                </c:pt>
                <c:pt idx="30">
                  <c:v>2011 - Apr</c:v>
                </c:pt>
                <c:pt idx="31">
                  <c:v>2011 - May</c:v>
                </c:pt>
                <c:pt idx="32">
                  <c:v>2011 - Jun</c:v>
                </c:pt>
                <c:pt idx="33">
                  <c:v>2011 - Jul</c:v>
                </c:pt>
                <c:pt idx="34">
                  <c:v>2011 - Aug</c:v>
                </c:pt>
                <c:pt idx="35">
                  <c:v>2011 - Sep</c:v>
                </c:pt>
                <c:pt idx="36">
                  <c:v>2011 - Oct</c:v>
                </c:pt>
                <c:pt idx="37">
                  <c:v>2011 - Nov</c:v>
                </c:pt>
                <c:pt idx="38">
                  <c:v>2011 - Dec</c:v>
                </c:pt>
                <c:pt idx="39">
                  <c:v>2012 - Jan</c:v>
                </c:pt>
                <c:pt idx="40">
                  <c:v>2012 - Feb</c:v>
                </c:pt>
                <c:pt idx="41">
                  <c:v>2012 - Mar</c:v>
                </c:pt>
                <c:pt idx="42">
                  <c:v>2012 - Apr</c:v>
                </c:pt>
                <c:pt idx="43">
                  <c:v>2012 - May</c:v>
                </c:pt>
                <c:pt idx="44">
                  <c:v>2012 - Jun</c:v>
                </c:pt>
                <c:pt idx="45">
                  <c:v>2012 - Jul</c:v>
                </c:pt>
                <c:pt idx="46">
                  <c:v>2012 - Aug</c:v>
                </c:pt>
                <c:pt idx="47">
                  <c:v>2012 - Sep</c:v>
                </c:pt>
                <c:pt idx="48">
                  <c:v>2012 - Oct</c:v>
                </c:pt>
                <c:pt idx="49">
                  <c:v>2012 - Nov</c:v>
                </c:pt>
                <c:pt idx="50">
                  <c:v>2012 - Dec</c:v>
                </c:pt>
                <c:pt idx="51">
                  <c:v>2013 - Jan</c:v>
                </c:pt>
                <c:pt idx="52">
                  <c:v>2013 - Feb</c:v>
                </c:pt>
                <c:pt idx="53">
                  <c:v>2013 - Mar</c:v>
                </c:pt>
                <c:pt idx="54">
                  <c:v>2013 - Apr</c:v>
                </c:pt>
                <c:pt idx="55">
                  <c:v>2013 - May</c:v>
                </c:pt>
                <c:pt idx="56">
                  <c:v>2013 - Jun</c:v>
                </c:pt>
                <c:pt idx="57">
                  <c:v>2013 - Jul</c:v>
                </c:pt>
                <c:pt idx="58">
                  <c:v>2013 - Aug</c:v>
                </c:pt>
                <c:pt idx="59">
                  <c:v>2013 - Sep</c:v>
                </c:pt>
                <c:pt idx="60">
                  <c:v>2013 - Oct</c:v>
                </c:pt>
                <c:pt idx="61">
                  <c:v>2013 - Nov</c:v>
                </c:pt>
                <c:pt idx="62">
                  <c:v>2013 - Dec</c:v>
                </c:pt>
                <c:pt idx="63">
                  <c:v>2014 - Jan</c:v>
                </c:pt>
                <c:pt idx="64">
                  <c:v>2014 - Feb</c:v>
                </c:pt>
                <c:pt idx="65">
                  <c:v>2014 - Mar</c:v>
                </c:pt>
                <c:pt idx="66">
                  <c:v>2014 - Apr</c:v>
                </c:pt>
                <c:pt idx="67">
                  <c:v>2014 - May</c:v>
                </c:pt>
                <c:pt idx="68">
                  <c:v>2014 - Jun</c:v>
                </c:pt>
                <c:pt idx="69">
                  <c:v>2014 - Jul</c:v>
                </c:pt>
                <c:pt idx="70">
                  <c:v>2014 - Aug</c:v>
                </c:pt>
                <c:pt idx="71">
                  <c:v>2014 - Sep</c:v>
                </c:pt>
                <c:pt idx="72">
                  <c:v>2014 - Oct</c:v>
                </c:pt>
                <c:pt idx="73">
                  <c:v>2014 - Nov</c:v>
                </c:pt>
                <c:pt idx="74">
                  <c:v>2014 - Dec</c:v>
                </c:pt>
                <c:pt idx="75">
                  <c:v>2015 - Jan</c:v>
                </c:pt>
                <c:pt idx="76">
                  <c:v>2015 - Feb</c:v>
                </c:pt>
                <c:pt idx="77">
                  <c:v>2015 - Mar</c:v>
                </c:pt>
                <c:pt idx="78">
                  <c:v>2015 - Apr</c:v>
                </c:pt>
                <c:pt idx="79">
                  <c:v>2015 - May</c:v>
                </c:pt>
                <c:pt idx="80">
                  <c:v>2015 - Jun</c:v>
                </c:pt>
              </c:strCache>
            </c:strRef>
          </c:cat>
          <c:val>
            <c:numRef>
              <c:f>Sheet1!$C$2:$C$82</c:f>
              <c:numCache>
                <c:formatCode>General</c:formatCode>
                <c:ptCount val="81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13</c:v>
                </c:pt>
                <c:pt idx="4">
                  <c:v>18</c:v>
                </c:pt>
                <c:pt idx="5">
                  <c:v>18</c:v>
                </c:pt>
                <c:pt idx="6">
                  <c:v>17</c:v>
                </c:pt>
                <c:pt idx="7">
                  <c:v>12</c:v>
                </c:pt>
                <c:pt idx="8">
                  <c:v>11</c:v>
                </c:pt>
                <c:pt idx="9">
                  <c:v>11</c:v>
                </c:pt>
                <c:pt idx="10">
                  <c:v>12</c:v>
                </c:pt>
                <c:pt idx="11">
                  <c:v>10</c:v>
                </c:pt>
                <c:pt idx="12">
                  <c:v>12</c:v>
                </c:pt>
                <c:pt idx="13">
                  <c:v>12</c:v>
                </c:pt>
                <c:pt idx="14">
                  <c:v>10</c:v>
                </c:pt>
                <c:pt idx="15">
                  <c:v>14</c:v>
                </c:pt>
                <c:pt idx="16">
                  <c:v>12</c:v>
                </c:pt>
                <c:pt idx="17">
                  <c:v>11</c:v>
                </c:pt>
                <c:pt idx="18">
                  <c:v>12</c:v>
                </c:pt>
                <c:pt idx="19">
                  <c:v>12</c:v>
                </c:pt>
                <c:pt idx="20">
                  <c:v>15</c:v>
                </c:pt>
                <c:pt idx="21">
                  <c:v>10</c:v>
                </c:pt>
                <c:pt idx="22">
                  <c:v>12</c:v>
                </c:pt>
                <c:pt idx="23">
                  <c:v>12</c:v>
                </c:pt>
                <c:pt idx="24">
                  <c:v>11</c:v>
                </c:pt>
                <c:pt idx="25">
                  <c:v>11</c:v>
                </c:pt>
                <c:pt idx="26">
                  <c:v>12</c:v>
                </c:pt>
                <c:pt idx="27">
                  <c:v>13</c:v>
                </c:pt>
                <c:pt idx="28">
                  <c:v>13</c:v>
                </c:pt>
                <c:pt idx="29">
                  <c:v>13</c:v>
                </c:pt>
                <c:pt idx="30">
                  <c:v>13</c:v>
                </c:pt>
                <c:pt idx="31">
                  <c:v>11</c:v>
                </c:pt>
                <c:pt idx="32">
                  <c:v>12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11</c:v>
                </c:pt>
                <c:pt idx="37">
                  <c:v>10</c:v>
                </c:pt>
                <c:pt idx="38">
                  <c:v>13</c:v>
                </c:pt>
                <c:pt idx="39">
                  <c:v>13</c:v>
                </c:pt>
                <c:pt idx="40">
                  <c:v>14</c:v>
                </c:pt>
                <c:pt idx="41">
                  <c:v>11</c:v>
                </c:pt>
                <c:pt idx="42">
                  <c:v>11</c:v>
                </c:pt>
                <c:pt idx="43">
                  <c:v>10</c:v>
                </c:pt>
                <c:pt idx="44">
                  <c:v>12</c:v>
                </c:pt>
                <c:pt idx="45">
                  <c:v>12</c:v>
                </c:pt>
                <c:pt idx="46">
                  <c:v>10</c:v>
                </c:pt>
                <c:pt idx="47">
                  <c:v>11</c:v>
                </c:pt>
                <c:pt idx="48">
                  <c:v>12</c:v>
                </c:pt>
                <c:pt idx="49">
                  <c:v>10</c:v>
                </c:pt>
                <c:pt idx="50">
                  <c:v>12</c:v>
                </c:pt>
                <c:pt idx="51">
                  <c:v>9</c:v>
                </c:pt>
                <c:pt idx="52">
                  <c:v>10</c:v>
                </c:pt>
                <c:pt idx="53">
                  <c:v>8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6</c:v>
                </c:pt>
                <c:pt idx="58">
                  <c:v>4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4</c:v>
                </c:pt>
                <c:pt idx="63">
                  <c:v>4</c:v>
                </c:pt>
                <c:pt idx="64">
                  <c:v>5</c:v>
                </c:pt>
                <c:pt idx="65">
                  <c:v>4</c:v>
                </c:pt>
                <c:pt idx="66">
                  <c:v>5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2</c:v>
                </c:pt>
                <c:pt idx="71">
                  <c:v>3</c:v>
                </c:pt>
                <c:pt idx="72">
                  <c:v>2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550336"/>
        <c:axId val="97551872"/>
      </c:barChart>
      <c:catAx>
        <c:axId val="97550336"/>
        <c:scaling>
          <c:orientation val="minMax"/>
        </c:scaling>
        <c:delete val="0"/>
        <c:axPos val="b"/>
        <c:majorTickMark val="out"/>
        <c:minorTickMark val="none"/>
        <c:tickLblPos val="nextTo"/>
        <c:crossAx val="97551872"/>
        <c:crosses val="autoZero"/>
        <c:auto val="1"/>
        <c:lblAlgn val="ctr"/>
        <c:lblOffset val="100"/>
        <c:noMultiLvlLbl val="0"/>
      </c:catAx>
      <c:valAx>
        <c:axId val="97551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55033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NJ</c:v>
                </c:pt>
              </c:strCache>
            </c:strRef>
          </c:tx>
          <c:cat>
            <c:strRef>
              <c:f>Sheet1!$A$2:$A$63</c:f>
              <c:strCache>
                <c:ptCount val="62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  <c:pt idx="61">
                  <c:v>2015 - Q2</c:v>
                </c:pt>
              </c:strCache>
            </c:strRef>
          </c:cat>
          <c:val>
            <c:numRef>
              <c:f>Sheet1!$B$2:$B$63</c:f>
              <c:numCache>
                <c:formatCode>General</c:formatCode>
                <c:ptCount val="62"/>
                <c:pt idx="0">
                  <c:v>2.48</c:v>
                </c:pt>
                <c:pt idx="1">
                  <c:v>2.34</c:v>
                </c:pt>
                <c:pt idx="2">
                  <c:v>2.4500000000000002</c:v>
                </c:pt>
                <c:pt idx="3">
                  <c:v>2.56</c:v>
                </c:pt>
                <c:pt idx="4">
                  <c:v>2.67</c:v>
                </c:pt>
                <c:pt idx="5">
                  <c:v>2.66</c:v>
                </c:pt>
                <c:pt idx="6">
                  <c:v>2.74</c:v>
                </c:pt>
                <c:pt idx="7">
                  <c:v>2.81</c:v>
                </c:pt>
                <c:pt idx="8">
                  <c:v>2.69</c:v>
                </c:pt>
                <c:pt idx="9">
                  <c:v>2.75</c:v>
                </c:pt>
                <c:pt idx="10">
                  <c:v>2.72</c:v>
                </c:pt>
                <c:pt idx="11">
                  <c:v>2.57</c:v>
                </c:pt>
                <c:pt idx="12">
                  <c:v>2.42</c:v>
                </c:pt>
                <c:pt idx="13">
                  <c:v>2.2999999999999998</c:v>
                </c:pt>
                <c:pt idx="14">
                  <c:v>2.19</c:v>
                </c:pt>
                <c:pt idx="15">
                  <c:v>2.12</c:v>
                </c:pt>
                <c:pt idx="16">
                  <c:v>2</c:v>
                </c:pt>
                <c:pt idx="17">
                  <c:v>1.87</c:v>
                </c:pt>
                <c:pt idx="18">
                  <c:v>1.81</c:v>
                </c:pt>
                <c:pt idx="19">
                  <c:v>1.78</c:v>
                </c:pt>
                <c:pt idx="20">
                  <c:v>1.63</c:v>
                </c:pt>
                <c:pt idx="21">
                  <c:v>1.51</c:v>
                </c:pt>
                <c:pt idx="22">
                  <c:v>1.38</c:v>
                </c:pt>
                <c:pt idx="23">
                  <c:v>1.44</c:v>
                </c:pt>
                <c:pt idx="24">
                  <c:v>1.42</c:v>
                </c:pt>
                <c:pt idx="25">
                  <c:v>1.4</c:v>
                </c:pt>
                <c:pt idx="26">
                  <c:v>1.55</c:v>
                </c:pt>
                <c:pt idx="27">
                  <c:v>1.74</c:v>
                </c:pt>
                <c:pt idx="28">
                  <c:v>1.84</c:v>
                </c:pt>
                <c:pt idx="29">
                  <c:v>2.0699999999999998</c:v>
                </c:pt>
                <c:pt idx="30">
                  <c:v>2.54</c:v>
                </c:pt>
                <c:pt idx="31">
                  <c:v>3.1</c:v>
                </c:pt>
                <c:pt idx="32">
                  <c:v>3.55</c:v>
                </c:pt>
                <c:pt idx="33">
                  <c:v>4.08</c:v>
                </c:pt>
                <c:pt idx="34">
                  <c:v>4.7699999999999996</c:v>
                </c:pt>
                <c:pt idx="35">
                  <c:v>5.96</c:v>
                </c:pt>
                <c:pt idx="36">
                  <c:v>7.23</c:v>
                </c:pt>
                <c:pt idx="37">
                  <c:v>8.25</c:v>
                </c:pt>
                <c:pt idx="38">
                  <c:v>9.35</c:v>
                </c:pt>
                <c:pt idx="39">
                  <c:v>10.41</c:v>
                </c:pt>
                <c:pt idx="40">
                  <c:v>10.73</c:v>
                </c:pt>
                <c:pt idx="41">
                  <c:v>10.54</c:v>
                </c:pt>
                <c:pt idx="42">
                  <c:v>10.71</c:v>
                </c:pt>
                <c:pt idx="43">
                  <c:v>11</c:v>
                </c:pt>
                <c:pt idx="44">
                  <c:v>11.22</c:v>
                </c:pt>
                <c:pt idx="45">
                  <c:v>11.36</c:v>
                </c:pt>
                <c:pt idx="46">
                  <c:v>11.86</c:v>
                </c:pt>
                <c:pt idx="47">
                  <c:v>12.17</c:v>
                </c:pt>
                <c:pt idx="48">
                  <c:v>12.39</c:v>
                </c:pt>
                <c:pt idx="49">
                  <c:v>12.69</c:v>
                </c:pt>
                <c:pt idx="50">
                  <c:v>12.85</c:v>
                </c:pt>
                <c:pt idx="51">
                  <c:v>13.16</c:v>
                </c:pt>
                <c:pt idx="52">
                  <c:v>13.19</c:v>
                </c:pt>
                <c:pt idx="53">
                  <c:v>12.25</c:v>
                </c:pt>
                <c:pt idx="54">
                  <c:v>12.13</c:v>
                </c:pt>
                <c:pt idx="55">
                  <c:v>11.84</c:v>
                </c:pt>
                <c:pt idx="56">
                  <c:v>11.74</c:v>
                </c:pt>
                <c:pt idx="57">
                  <c:v>11.55</c:v>
                </c:pt>
                <c:pt idx="58">
                  <c:v>11.16</c:v>
                </c:pt>
                <c:pt idx="59">
                  <c:v>10.96</c:v>
                </c:pt>
                <c:pt idx="60">
                  <c:v>10.69</c:v>
                </c:pt>
                <c:pt idx="61">
                  <c:v>10.199999999999999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ID</c:v>
                </c:pt>
              </c:strCache>
            </c:strRef>
          </c:tx>
          <c:cat>
            <c:strRef>
              <c:f>Sheet1!$A$2:$A$63</c:f>
              <c:strCache>
                <c:ptCount val="62"/>
                <c:pt idx="0">
                  <c:v>2000 - Q1</c:v>
                </c:pt>
                <c:pt idx="1">
                  <c:v>2000 - Q2</c:v>
                </c:pt>
                <c:pt idx="2">
                  <c:v>2000 - Q3</c:v>
                </c:pt>
                <c:pt idx="3">
                  <c:v>2000 - Q4</c:v>
                </c:pt>
                <c:pt idx="4">
                  <c:v>2001 - Q1</c:v>
                </c:pt>
                <c:pt idx="5">
                  <c:v>2001 - Q2</c:v>
                </c:pt>
                <c:pt idx="6">
                  <c:v>2001 - Q3</c:v>
                </c:pt>
                <c:pt idx="7">
                  <c:v>2001 - Q4</c:v>
                </c:pt>
                <c:pt idx="8">
                  <c:v>2002 - Q1</c:v>
                </c:pt>
                <c:pt idx="9">
                  <c:v>2002 - Q2</c:v>
                </c:pt>
                <c:pt idx="10">
                  <c:v>2002 - Q3</c:v>
                </c:pt>
                <c:pt idx="11">
                  <c:v>2002 - Q4</c:v>
                </c:pt>
                <c:pt idx="12">
                  <c:v>2003 - Q1</c:v>
                </c:pt>
                <c:pt idx="13">
                  <c:v>2003 - Q2</c:v>
                </c:pt>
                <c:pt idx="14">
                  <c:v>2003 - Q3</c:v>
                </c:pt>
                <c:pt idx="15">
                  <c:v>2003 - Q4</c:v>
                </c:pt>
                <c:pt idx="16">
                  <c:v>2004 - Q1</c:v>
                </c:pt>
                <c:pt idx="17">
                  <c:v>2004 - Q2</c:v>
                </c:pt>
                <c:pt idx="18">
                  <c:v>2004 - Q3</c:v>
                </c:pt>
                <c:pt idx="19">
                  <c:v>2004 - Q4</c:v>
                </c:pt>
                <c:pt idx="20">
                  <c:v>2005 - Q1</c:v>
                </c:pt>
                <c:pt idx="21">
                  <c:v>2005 - Q2</c:v>
                </c:pt>
                <c:pt idx="22">
                  <c:v>2005 - Q3</c:v>
                </c:pt>
                <c:pt idx="23">
                  <c:v>2005 - Q4</c:v>
                </c:pt>
                <c:pt idx="24">
                  <c:v>2006 - Q1</c:v>
                </c:pt>
                <c:pt idx="25">
                  <c:v>2006 - Q2</c:v>
                </c:pt>
                <c:pt idx="26">
                  <c:v>2006 - Q3</c:v>
                </c:pt>
                <c:pt idx="27">
                  <c:v>2006 - Q4</c:v>
                </c:pt>
                <c:pt idx="28">
                  <c:v>2007 - Q1</c:v>
                </c:pt>
                <c:pt idx="29">
                  <c:v>2007 - Q2</c:v>
                </c:pt>
                <c:pt idx="30">
                  <c:v>2007 - Q3</c:v>
                </c:pt>
                <c:pt idx="31">
                  <c:v>2007 - Q4</c:v>
                </c:pt>
                <c:pt idx="32">
                  <c:v>2008 - Q1</c:v>
                </c:pt>
                <c:pt idx="33">
                  <c:v>2008 - Q2</c:v>
                </c:pt>
                <c:pt idx="34">
                  <c:v>2008 - Q3</c:v>
                </c:pt>
                <c:pt idx="35">
                  <c:v>2008 - Q4</c:v>
                </c:pt>
                <c:pt idx="36">
                  <c:v>2009 - Q1</c:v>
                </c:pt>
                <c:pt idx="37">
                  <c:v>2009 - Q2</c:v>
                </c:pt>
                <c:pt idx="38">
                  <c:v>2009 - Q3</c:v>
                </c:pt>
                <c:pt idx="39">
                  <c:v>2009 - Q4</c:v>
                </c:pt>
                <c:pt idx="40">
                  <c:v>2010 - Q1</c:v>
                </c:pt>
                <c:pt idx="41">
                  <c:v>2010 - Q2</c:v>
                </c:pt>
                <c:pt idx="42">
                  <c:v>2010 - Q3</c:v>
                </c:pt>
                <c:pt idx="43">
                  <c:v>2010 - Q4</c:v>
                </c:pt>
                <c:pt idx="44">
                  <c:v>2011 - Q1</c:v>
                </c:pt>
                <c:pt idx="45">
                  <c:v>2011 - Q2</c:v>
                </c:pt>
                <c:pt idx="46">
                  <c:v>2011 - Q3</c:v>
                </c:pt>
                <c:pt idx="47">
                  <c:v>2011 - Q4</c:v>
                </c:pt>
                <c:pt idx="48">
                  <c:v>2012 - Q1</c:v>
                </c:pt>
                <c:pt idx="49">
                  <c:v>2012 - Q2</c:v>
                </c:pt>
                <c:pt idx="50">
                  <c:v>2012 - Q3</c:v>
                </c:pt>
                <c:pt idx="51">
                  <c:v>2012 - Q4</c:v>
                </c:pt>
                <c:pt idx="52">
                  <c:v>2013 - Q1</c:v>
                </c:pt>
                <c:pt idx="53">
                  <c:v>2013 - Q2</c:v>
                </c:pt>
                <c:pt idx="54">
                  <c:v>2013 - Q3</c:v>
                </c:pt>
                <c:pt idx="55">
                  <c:v>2013 - Q4</c:v>
                </c:pt>
                <c:pt idx="56">
                  <c:v>2014 - Q1</c:v>
                </c:pt>
                <c:pt idx="57">
                  <c:v>2014 - Q2</c:v>
                </c:pt>
                <c:pt idx="58">
                  <c:v>2014 - Q3</c:v>
                </c:pt>
                <c:pt idx="59">
                  <c:v>2014 - Q4</c:v>
                </c:pt>
                <c:pt idx="60">
                  <c:v>2015 - Q1</c:v>
                </c:pt>
                <c:pt idx="61">
                  <c:v>2015 - Q2</c:v>
                </c:pt>
              </c:strCache>
            </c:strRef>
          </c:cat>
          <c:val>
            <c:numRef>
              <c:f>Sheet1!$C$2:$C$63</c:f>
              <c:numCache>
                <c:formatCode>General</c:formatCode>
                <c:ptCount val="62"/>
                <c:pt idx="0">
                  <c:v>1.31</c:v>
                </c:pt>
                <c:pt idx="1">
                  <c:v>1.31</c:v>
                </c:pt>
                <c:pt idx="2">
                  <c:v>1.39</c:v>
                </c:pt>
                <c:pt idx="3">
                  <c:v>1.59</c:v>
                </c:pt>
                <c:pt idx="4">
                  <c:v>1.72</c:v>
                </c:pt>
                <c:pt idx="5">
                  <c:v>1.86</c:v>
                </c:pt>
                <c:pt idx="6">
                  <c:v>2.04</c:v>
                </c:pt>
                <c:pt idx="7">
                  <c:v>2.13</c:v>
                </c:pt>
                <c:pt idx="8">
                  <c:v>2.2400000000000002</c:v>
                </c:pt>
                <c:pt idx="9">
                  <c:v>2.34</c:v>
                </c:pt>
                <c:pt idx="10">
                  <c:v>2.31</c:v>
                </c:pt>
                <c:pt idx="11">
                  <c:v>2.2000000000000002</c:v>
                </c:pt>
                <c:pt idx="12">
                  <c:v>2.1</c:v>
                </c:pt>
                <c:pt idx="13">
                  <c:v>2.02</c:v>
                </c:pt>
                <c:pt idx="14">
                  <c:v>1.9</c:v>
                </c:pt>
                <c:pt idx="15">
                  <c:v>1.87</c:v>
                </c:pt>
                <c:pt idx="16">
                  <c:v>1.91</c:v>
                </c:pt>
                <c:pt idx="17">
                  <c:v>1.68</c:v>
                </c:pt>
                <c:pt idx="18">
                  <c:v>1.63</c:v>
                </c:pt>
                <c:pt idx="19">
                  <c:v>1.61</c:v>
                </c:pt>
                <c:pt idx="20">
                  <c:v>1.44</c:v>
                </c:pt>
                <c:pt idx="21">
                  <c:v>1.3</c:v>
                </c:pt>
                <c:pt idx="22">
                  <c:v>1.17</c:v>
                </c:pt>
                <c:pt idx="23">
                  <c:v>1.1200000000000001</c:v>
                </c:pt>
                <c:pt idx="24">
                  <c:v>0.98</c:v>
                </c:pt>
                <c:pt idx="25">
                  <c:v>0.84</c:v>
                </c:pt>
                <c:pt idx="26">
                  <c:v>0.87</c:v>
                </c:pt>
                <c:pt idx="27">
                  <c:v>0.95</c:v>
                </c:pt>
                <c:pt idx="28">
                  <c:v>0.96</c:v>
                </c:pt>
                <c:pt idx="29">
                  <c:v>0.96</c:v>
                </c:pt>
                <c:pt idx="30">
                  <c:v>1.25</c:v>
                </c:pt>
                <c:pt idx="31">
                  <c:v>1.6</c:v>
                </c:pt>
                <c:pt idx="32">
                  <c:v>1.92</c:v>
                </c:pt>
                <c:pt idx="33">
                  <c:v>2.2200000000000002</c:v>
                </c:pt>
                <c:pt idx="34">
                  <c:v>2.76</c:v>
                </c:pt>
                <c:pt idx="35">
                  <c:v>3.8</c:v>
                </c:pt>
                <c:pt idx="36">
                  <c:v>4.8</c:v>
                </c:pt>
                <c:pt idx="37">
                  <c:v>5.76</c:v>
                </c:pt>
                <c:pt idx="38">
                  <c:v>6.69</c:v>
                </c:pt>
                <c:pt idx="39">
                  <c:v>7.17</c:v>
                </c:pt>
                <c:pt idx="40">
                  <c:v>7.15</c:v>
                </c:pt>
                <c:pt idx="41">
                  <c:v>6.75</c:v>
                </c:pt>
                <c:pt idx="42">
                  <c:v>6.26</c:v>
                </c:pt>
                <c:pt idx="43">
                  <c:v>6.29</c:v>
                </c:pt>
                <c:pt idx="44">
                  <c:v>5.73</c:v>
                </c:pt>
                <c:pt idx="45">
                  <c:v>5.58</c:v>
                </c:pt>
                <c:pt idx="46">
                  <c:v>5.32</c:v>
                </c:pt>
                <c:pt idx="47">
                  <c:v>5.22</c:v>
                </c:pt>
                <c:pt idx="48">
                  <c:v>5.1100000000000003</c:v>
                </c:pt>
                <c:pt idx="49">
                  <c:v>4.96</c:v>
                </c:pt>
                <c:pt idx="50">
                  <c:v>4.6900000000000004</c:v>
                </c:pt>
                <c:pt idx="51">
                  <c:v>4.4800000000000004</c:v>
                </c:pt>
                <c:pt idx="52">
                  <c:v>4.1399999999999997</c:v>
                </c:pt>
                <c:pt idx="53">
                  <c:v>3.84</c:v>
                </c:pt>
                <c:pt idx="54">
                  <c:v>3.5</c:v>
                </c:pt>
                <c:pt idx="55">
                  <c:v>3.24</c:v>
                </c:pt>
                <c:pt idx="56">
                  <c:v>2.88</c:v>
                </c:pt>
                <c:pt idx="57">
                  <c:v>2.57</c:v>
                </c:pt>
                <c:pt idx="58">
                  <c:v>2.4500000000000002</c:v>
                </c:pt>
                <c:pt idx="59">
                  <c:v>2.33</c:v>
                </c:pt>
                <c:pt idx="60">
                  <c:v>2.12</c:v>
                </c:pt>
                <c:pt idx="61">
                  <c:v>1.91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81696"/>
        <c:axId val="102896000"/>
      </c:lineChart>
      <c:catAx>
        <c:axId val="97581696"/>
        <c:scaling>
          <c:orientation val="minMax"/>
        </c:scaling>
        <c:delete val="0"/>
        <c:axPos val="b"/>
        <c:majorTickMark val="out"/>
        <c:minorTickMark val="none"/>
        <c:tickLblPos val="nextTo"/>
        <c:crossAx val="102896000"/>
        <c:crosses val="autoZero"/>
        <c:auto val="1"/>
        <c:lblAlgn val="ctr"/>
        <c:lblOffset val="100"/>
        <c:noMultiLvlLbl val="0"/>
      </c:catAx>
      <c:valAx>
        <c:axId val="10289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5816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5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multifamily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4F81BD"/>
              </a:solidFill>
            </a:ln>
          </c:spPr>
          <c:invertIfNegative val="0"/>
          <c:cat>
            <c:strRef>
              <c:f>Sheet1!$A$2:$A$544</c:f>
              <c:strCache>
                <c:ptCount val="543"/>
                <c:pt idx="0">
                  <c:v>1970 - Jan</c:v>
                </c:pt>
                <c:pt idx="1">
                  <c:v>1970 - Feb</c:v>
                </c:pt>
                <c:pt idx="2">
                  <c:v>1970 - Mar</c:v>
                </c:pt>
                <c:pt idx="3">
                  <c:v>1970 - Apr</c:v>
                </c:pt>
                <c:pt idx="4">
                  <c:v>1970 - May</c:v>
                </c:pt>
                <c:pt idx="5">
                  <c:v>1970 - Jun</c:v>
                </c:pt>
                <c:pt idx="6">
                  <c:v>1970 - Jul</c:v>
                </c:pt>
                <c:pt idx="7">
                  <c:v>1970 - Aug</c:v>
                </c:pt>
                <c:pt idx="8">
                  <c:v>1970 - Sep</c:v>
                </c:pt>
                <c:pt idx="9">
                  <c:v>1970 - Oct</c:v>
                </c:pt>
                <c:pt idx="10">
                  <c:v>1970 - Nov</c:v>
                </c:pt>
                <c:pt idx="11">
                  <c:v>1970 - Dec</c:v>
                </c:pt>
                <c:pt idx="12">
                  <c:v>1971 - Jan</c:v>
                </c:pt>
                <c:pt idx="13">
                  <c:v>1971 - Feb</c:v>
                </c:pt>
                <c:pt idx="14">
                  <c:v>1971 - Mar</c:v>
                </c:pt>
                <c:pt idx="15">
                  <c:v>1971 - Apr</c:v>
                </c:pt>
                <c:pt idx="16">
                  <c:v>1971 - May</c:v>
                </c:pt>
                <c:pt idx="17">
                  <c:v>1971 - Jun</c:v>
                </c:pt>
                <c:pt idx="18">
                  <c:v>1971 - Jul</c:v>
                </c:pt>
                <c:pt idx="19">
                  <c:v>1971 - Aug</c:v>
                </c:pt>
                <c:pt idx="20">
                  <c:v>1971 - Sep</c:v>
                </c:pt>
                <c:pt idx="21">
                  <c:v>1971 - Oct</c:v>
                </c:pt>
                <c:pt idx="22">
                  <c:v>1971 - Nov</c:v>
                </c:pt>
                <c:pt idx="23">
                  <c:v>1971 - Dec</c:v>
                </c:pt>
                <c:pt idx="24">
                  <c:v>1972 - Jan</c:v>
                </c:pt>
                <c:pt idx="25">
                  <c:v>1972 - Feb</c:v>
                </c:pt>
                <c:pt idx="26">
                  <c:v>1972 - Mar</c:v>
                </c:pt>
                <c:pt idx="27">
                  <c:v>1972 - Apr</c:v>
                </c:pt>
                <c:pt idx="28">
                  <c:v>1972 - May</c:v>
                </c:pt>
                <c:pt idx="29">
                  <c:v>1972 - Jun</c:v>
                </c:pt>
                <c:pt idx="30">
                  <c:v>1972 - Jul</c:v>
                </c:pt>
                <c:pt idx="31">
                  <c:v>1972 - Aug</c:v>
                </c:pt>
                <c:pt idx="32">
                  <c:v>1972 - Sep</c:v>
                </c:pt>
                <c:pt idx="33">
                  <c:v>1972 - Oct</c:v>
                </c:pt>
                <c:pt idx="34">
                  <c:v>1972 - Nov</c:v>
                </c:pt>
                <c:pt idx="35">
                  <c:v>1972 - Dec</c:v>
                </c:pt>
                <c:pt idx="36">
                  <c:v>1973 - Jan</c:v>
                </c:pt>
                <c:pt idx="37">
                  <c:v>1973 - Feb</c:v>
                </c:pt>
                <c:pt idx="38">
                  <c:v>1973 - Mar</c:v>
                </c:pt>
                <c:pt idx="39">
                  <c:v>1973 - Apr</c:v>
                </c:pt>
                <c:pt idx="40">
                  <c:v>1973 - May</c:v>
                </c:pt>
                <c:pt idx="41">
                  <c:v>1973 - Jun</c:v>
                </c:pt>
                <c:pt idx="42">
                  <c:v>1973 - Jul</c:v>
                </c:pt>
                <c:pt idx="43">
                  <c:v>1973 - Aug</c:v>
                </c:pt>
                <c:pt idx="44">
                  <c:v>1973 - Sep</c:v>
                </c:pt>
                <c:pt idx="45">
                  <c:v>1973 - Oct</c:v>
                </c:pt>
                <c:pt idx="46">
                  <c:v>1973 - Nov</c:v>
                </c:pt>
                <c:pt idx="47">
                  <c:v>1973 - Dec</c:v>
                </c:pt>
                <c:pt idx="48">
                  <c:v>1974 - Jan</c:v>
                </c:pt>
                <c:pt idx="49">
                  <c:v>1974 - Feb</c:v>
                </c:pt>
                <c:pt idx="50">
                  <c:v>1974 - Mar</c:v>
                </c:pt>
                <c:pt idx="51">
                  <c:v>1974 - Apr</c:v>
                </c:pt>
                <c:pt idx="52">
                  <c:v>1974 - May</c:v>
                </c:pt>
                <c:pt idx="53">
                  <c:v>1974 - Jun</c:v>
                </c:pt>
                <c:pt idx="54">
                  <c:v>1974 - Jul</c:v>
                </c:pt>
                <c:pt idx="55">
                  <c:v>1974 - Aug</c:v>
                </c:pt>
                <c:pt idx="56">
                  <c:v>1974 - Sep</c:v>
                </c:pt>
                <c:pt idx="57">
                  <c:v>1974 - Oct</c:v>
                </c:pt>
                <c:pt idx="58">
                  <c:v>1974 - Nov</c:v>
                </c:pt>
                <c:pt idx="59">
                  <c:v>1974 - Dec</c:v>
                </c:pt>
                <c:pt idx="60">
                  <c:v>1975 - Jan</c:v>
                </c:pt>
                <c:pt idx="61">
                  <c:v>1975 - Feb</c:v>
                </c:pt>
                <c:pt idx="62">
                  <c:v>1975 - Mar</c:v>
                </c:pt>
                <c:pt idx="63">
                  <c:v>1975 - Apr</c:v>
                </c:pt>
                <c:pt idx="64">
                  <c:v>1975 - May</c:v>
                </c:pt>
                <c:pt idx="65">
                  <c:v>1975 - Jun</c:v>
                </c:pt>
                <c:pt idx="66">
                  <c:v>1975 - Jul</c:v>
                </c:pt>
                <c:pt idx="67">
                  <c:v>1975 - Aug</c:v>
                </c:pt>
                <c:pt idx="68">
                  <c:v>1975 - Sep</c:v>
                </c:pt>
                <c:pt idx="69">
                  <c:v>1975 - Oct</c:v>
                </c:pt>
                <c:pt idx="70">
                  <c:v>1975 - Nov</c:v>
                </c:pt>
                <c:pt idx="71">
                  <c:v>1975 - Dec</c:v>
                </c:pt>
                <c:pt idx="72">
                  <c:v>1976 - Jan</c:v>
                </c:pt>
                <c:pt idx="73">
                  <c:v>1976 - Feb</c:v>
                </c:pt>
                <c:pt idx="74">
                  <c:v>1976 - Mar</c:v>
                </c:pt>
                <c:pt idx="75">
                  <c:v>1976 - Apr</c:v>
                </c:pt>
                <c:pt idx="76">
                  <c:v>1976 - May</c:v>
                </c:pt>
                <c:pt idx="77">
                  <c:v>1976 - Jun</c:v>
                </c:pt>
                <c:pt idx="78">
                  <c:v>1976 - Jul</c:v>
                </c:pt>
                <c:pt idx="79">
                  <c:v>1976 - Aug</c:v>
                </c:pt>
                <c:pt idx="80">
                  <c:v>1976 - Sep</c:v>
                </c:pt>
                <c:pt idx="81">
                  <c:v>1976 - Oct</c:v>
                </c:pt>
                <c:pt idx="82">
                  <c:v>1976 - Nov</c:v>
                </c:pt>
                <c:pt idx="83">
                  <c:v>1976 - Dec</c:v>
                </c:pt>
                <c:pt idx="84">
                  <c:v>1977 - Jan</c:v>
                </c:pt>
                <c:pt idx="85">
                  <c:v>1977 - Feb</c:v>
                </c:pt>
                <c:pt idx="86">
                  <c:v>1977 - Mar</c:v>
                </c:pt>
                <c:pt idx="87">
                  <c:v>1977 - Apr</c:v>
                </c:pt>
                <c:pt idx="88">
                  <c:v>1977 - May</c:v>
                </c:pt>
                <c:pt idx="89">
                  <c:v>1977 - Jun</c:v>
                </c:pt>
                <c:pt idx="90">
                  <c:v>1977 - Jul</c:v>
                </c:pt>
                <c:pt idx="91">
                  <c:v>1977 - Aug</c:v>
                </c:pt>
                <c:pt idx="92">
                  <c:v>1977 - Sep</c:v>
                </c:pt>
                <c:pt idx="93">
                  <c:v>1977 - Oct</c:v>
                </c:pt>
                <c:pt idx="94">
                  <c:v>1977 - Nov</c:v>
                </c:pt>
                <c:pt idx="95">
                  <c:v>1977 - Dec</c:v>
                </c:pt>
                <c:pt idx="96">
                  <c:v>1978 - Jan</c:v>
                </c:pt>
                <c:pt idx="97">
                  <c:v>1978 - Feb</c:v>
                </c:pt>
                <c:pt idx="98">
                  <c:v>1978 - Mar</c:v>
                </c:pt>
                <c:pt idx="99">
                  <c:v>1978 - Apr</c:v>
                </c:pt>
                <c:pt idx="100">
                  <c:v>1978 - May</c:v>
                </c:pt>
                <c:pt idx="101">
                  <c:v>1978 - Jun</c:v>
                </c:pt>
                <c:pt idx="102">
                  <c:v>1978 - Jul</c:v>
                </c:pt>
                <c:pt idx="103">
                  <c:v>1978 - Aug</c:v>
                </c:pt>
                <c:pt idx="104">
                  <c:v>1978 - Sep</c:v>
                </c:pt>
                <c:pt idx="105">
                  <c:v>1978 - Oct</c:v>
                </c:pt>
                <c:pt idx="106">
                  <c:v>1978 - Nov</c:v>
                </c:pt>
                <c:pt idx="107">
                  <c:v>1978 - Dec</c:v>
                </c:pt>
                <c:pt idx="108">
                  <c:v>1979 - Jan</c:v>
                </c:pt>
                <c:pt idx="109">
                  <c:v>1979 - Feb</c:v>
                </c:pt>
                <c:pt idx="110">
                  <c:v>1979 - Mar</c:v>
                </c:pt>
                <c:pt idx="111">
                  <c:v>1979 - Apr</c:v>
                </c:pt>
                <c:pt idx="112">
                  <c:v>1979 - May</c:v>
                </c:pt>
                <c:pt idx="113">
                  <c:v>1979 - Jun</c:v>
                </c:pt>
                <c:pt idx="114">
                  <c:v>1979 - Jul</c:v>
                </c:pt>
                <c:pt idx="115">
                  <c:v>1979 - Aug</c:v>
                </c:pt>
                <c:pt idx="116">
                  <c:v>1979 - Sep</c:v>
                </c:pt>
                <c:pt idx="117">
                  <c:v>1979 - Oct</c:v>
                </c:pt>
                <c:pt idx="118">
                  <c:v>1979 - Nov</c:v>
                </c:pt>
                <c:pt idx="119">
                  <c:v>1979 - Dec</c:v>
                </c:pt>
                <c:pt idx="120">
                  <c:v>1980 - Jan</c:v>
                </c:pt>
                <c:pt idx="121">
                  <c:v>1980 - Feb</c:v>
                </c:pt>
                <c:pt idx="122">
                  <c:v>1980 - Mar</c:v>
                </c:pt>
                <c:pt idx="123">
                  <c:v>1980 - Apr</c:v>
                </c:pt>
                <c:pt idx="124">
                  <c:v>1980 - May</c:v>
                </c:pt>
                <c:pt idx="125">
                  <c:v>1980 - Jun</c:v>
                </c:pt>
                <c:pt idx="126">
                  <c:v>1980 - Jul</c:v>
                </c:pt>
                <c:pt idx="127">
                  <c:v>1980 - Aug</c:v>
                </c:pt>
                <c:pt idx="128">
                  <c:v>1980 - Sep</c:v>
                </c:pt>
                <c:pt idx="129">
                  <c:v>1980 - Oct</c:v>
                </c:pt>
                <c:pt idx="130">
                  <c:v>1980 - Nov</c:v>
                </c:pt>
                <c:pt idx="131">
                  <c:v>1980 - Dec</c:v>
                </c:pt>
                <c:pt idx="132">
                  <c:v>1981 - Jan</c:v>
                </c:pt>
                <c:pt idx="133">
                  <c:v>1981 - Feb</c:v>
                </c:pt>
                <c:pt idx="134">
                  <c:v>1981 - Mar</c:v>
                </c:pt>
                <c:pt idx="135">
                  <c:v>1981 - Apr</c:v>
                </c:pt>
                <c:pt idx="136">
                  <c:v>1981 - May</c:v>
                </c:pt>
                <c:pt idx="137">
                  <c:v>1981 - Jun</c:v>
                </c:pt>
                <c:pt idx="138">
                  <c:v>1981 - Jul</c:v>
                </c:pt>
                <c:pt idx="139">
                  <c:v>1981 - Aug</c:v>
                </c:pt>
                <c:pt idx="140">
                  <c:v>1981 - Sep</c:v>
                </c:pt>
                <c:pt idx="141">
                  <c:v>1981 - Oct</c:v>
                </c:pt>
                <c:pt idx="142">
                  <c:v>1981 - Nov</c:v>
                </c:pt>
                <c:pt idx="143">
                  <c:v>1981 - Dec</c:v>
                </c:pt>
                <c:pt idx="144">
                  <c:v>1982 - Jan</c:v>
                </c:pt>
                <c:pt idx="145">
                  <c:v>1982 - Feb</c:v>
                </c:pt>
                <c:pt idx="146">
                  <c:v>1982 - Mar</c:v>
                </c:pt>
                <c:pt idx="147">
                  <c:v>1982 - Apr</c:v>
                </c:pt>
                <c:pt idx="148">
                  <c:v>1982 - May</c:v>
                </c:pt>
                <c:pt idx="149">
                  <c:v>1982 - Jun</c:v>
                </c:pt>
                <c:pt idx="150">
                  <c:v>1982 - Jul</c:v>
                </c:pt>
                <c:pt idx="151">
                  <c:v>1982 - Aug</c:v>
                </c:pt>
                <c:pt idx="152">
                  <c:v>1982 - Sep</c:v>
                </c:pt>
                <c:pt idx="153">
                  <c:v>1982 - Oct</c:v>
                </c:pt>
                <c:pt idx="154">
                  <c:v>1982 - Nov</c:v>
                </c:pt>
                <c:pt idx="155">
                  <c:v>1982 - Dec</c:v>
                </c:pt>
                <c:pt idx="156">
                  <c:v>1983 - Jan</c:v>
                </c:pt>
                <c:pt idx="157">
                  <c:v>1983 - Feb</c:v>
                </c:pt>
                <c:pt idx="158">
                  <c:v>1983 - Mar</c:v>
                </c:pt>
                <c:pt idx="159">
                  <c:v>1983 - Apr</c:v>
                </c:pt>
                <c:pt idx="160">
                  <c:v>1983 - May</c:v>
                </c:pt>
                <c:pt idx="161">
                  <c:v>1983 - Jun</c:v>
                </c:pt>
                <c:pt idx="162">
                  <c:v>1983 - Jul</c:v>
                </c:pt>
                <c:pt idx="163">
                  <c:v>1983 - Aug</c:v>
                </c:pt>
                <c:pt idx="164">
                  <c:v>1983 - Sep</c:v>
                </c:pt>
                <c:pt idx="165">
                  <c:v>1983 - Oct</c:v>
                </c:pt>
                <c:pt idx="166">
                  <c:v>1983 - Nov</c:v>
                </c:pt>
                <c:pt idx="167">
                  <c:v>1983 - Dec</c:v>
                </c:pt>
                <c:pt idx="168">
                  <c:v>1984 - Jan</c:v>
                </c:pt>
                <c:pt idx="169">
                  <c:v>1984 - Feb</c:v>
                </c:pt>
                <c:pt idx="170">
                  <c:v>1984 - Mar</c:v>
                </c:pt>
                <c:pt idx="171">
                  <c:v>1984 - Apr</c:v>
                </c:pt>
                <c:pt idx="172">
                  <c:v>1984 - May</c:v>
                </c:pt>
                <c:pt idx="173">
                  <c:v>1984 - Jun</c:v>
                </c:pt>
                <c:pt idx="174">
                  <c:v>1984 - Jul</c:v>
                </c:pt>
                <c:pt idx="175">
                  <c:v>1984 - Aug</c:v>
                </c:pt>
                <c:pt idx="176">
                  <c:v>1984 - Sep</c:v>
                </c:pt>
                <c:pt idx="177">
                  <c:v>1984 - Oct</c:v>
                </c:pt>
                <c:pt idx="178">
                  <c:v>1984 - Nov</c:v>
                </c:pt>
                <c:pt idx="179">
                  <c:v>1984 - Dec</c:v>
                </c:pt>
                <c:pt idx="180">
                  <c:v>1985 - Jan</c:v>
                </c:pt>
                <c:pt idx="181">
                  <c:v>1985 - Feb</c:v>
                </c:pt>
                <c:pt idx="182">
                  <c:v>1985 - Mar</c:v>
                </c:pt>
                <c:pt idx="183">
                  <c:v>1985 - Apr</c:v>
                </c:pt>
                <c:pt idx="184">
                  <c:v>1985 - May</c:v>
                </c:pt>
                <c:pt idx="185">
                  <c:v>1985 - Jun</c:v>
                </c:pt>
                <c:pt idx="186">
                  <c:v>1985 - Jul</c:v>
                </c:pt>
                <c:pt idx="187">
                  <c:v>1985 - Aug</c:v>
                </c:pt>
                <c:pt idx="188">
                  <c:v>1985 - Sep</c:v>
                </c:pt>
                <c:pt idx="189">
                  <c:v>1985 - Oct</c:v>
                </c:pt>
                <c:pt idx="190">
                  <c:v>1985 - Nov</c:v>
                </c:pt>
                <c:pt idx="191">
                  <c:v>1985 - Dec</c:v>
                </c:pt>
                <c:pt idx="192">
                  <c:v>1986 - Jan</c:v>
                </c:pt>
                <c:pt idx="193">
                  <c:v>1986 - Feb</c:v>
                </c:pt>
                <c:pt idx="194">
                  <c:v>1986 - Mar</c:v>
                </c:pt>
                <c:pt idx="195">
                  <c:v>1986 - Apr</c:v>
                </c:pt>
                <c:pt idx="196">
                  <c:v>1986 - May</c:v>
                </c:pt>
                <c:pt idx="197">
                  <c:v>1986 - Jun</c:v>
                </c:pt>
                <c:pt idx="198">
                  <c:v>1986 - Jul</c:v>
                </c:pt>
                <c:pt idx="199">
                  <c:v>1986 - Aug</c:v>
                </c:pt>
                <c:pt idx="200">
                  <c:v>1986 - Sep</c:v>
                </c:pt>
                <c:pt idx="201">
                  <c:v>1986 - Oct</c:v>
                </c:pt>
                <c:pt idx="202">
                  <c:v>1986 - Nov</c:v>
                </c:pt>
                <c:pt idx="203">
                  <c:v>1986 - Dec</c:v>
                </c:pt>
                <c:pt idx="204">
                  <c:v>1987 - Jan</c:v>
                </c:pt>
                <c:pt idx="205">
                  <c:v>1987 - Feb</c:v>
                </c:pt>
                <c:pt idx="206">
                  <c:v>1987 - Mar</c:v>
                </c:pt>
                <c:pt idx="207">
                  <c:v>1987 - Apr</c:v>
                </c:pt>
                <c:pt idx="208">
                  <c:v>1987 - May</c:v>
                </c:pt>
                <c:pt idx="209">
                  <c:v>1987 - Jun</c:v>
                </c:pt>
                <c:pt idx="210">
                  <c:v>1987 - Jul</c:v>
                </c:pt>
                <c:pt idx="211">
                  <c:v>1987 - Aug</c:v>
                </c:pt>
                <c:pt idx="212">
                  <c:v>1987 - Sep</c:v>
                </c:pt>
                <c:pt idx="213">
                  <c:v>1987 - Oct</c:v>
                </c:pt>
                <c:pt idx="214">
                  <c:v>1987 - Nov</c:v>
                </c:pt>
                <c:pt idx="215">
                  <c:v>1987 - Dec</c:v>
                </c:pt>
                <c:pt idx="216">
                  <c:v>1988 - Jan</c:v>
                </c:pt>
                <c:pt idx="217">
                  <c:v>1988 - Feb</c:v>
                </c:pt>
                <c:pt idx="218">
                  <c:v>1988 - Mar</c:v>
                </c:pt>
                <c:pt idx="219">
                  <c:v>1988 - Apr</c:v>
                </c:pt>
                <c:pt idx="220">
                  <c:v>1988 - May</c:v>
                </c:pt>
                <c:pt idx="221">
                  <c:v>1988 - Jun</c:v>
                </c:pt>
                <c:pt idx="222">
                  <c:v>1988 - Jul</c:v>
                </c:pt>
                <c:pt idx="223">
                  <c:v>1988 - Aug</c:v>
                </c:pt>
                <c:pt idx="224">
                  <c:v>1988 - Sep</c:v>
                </c:pt>
                <c:pt idx="225">
                  <c:v>1988 - Oct</c:v>
                </c:pt>
                <c:pt idx="226">
                  <c:v>1988 - Nov</c:v>
                </c:pt>
                <c:pt idx="227">
                  <c:v>1988 - Dec</c:v>
                </c:pt>
                <c:pt idx="228">
                  <c:v>1989 - Jan</c:v>
                </c:pt>
                <c:pt idx="229">
                  <c:v>1989 - Feb</c:v>
                </c:pt>
                <c:pt idx="230">
                  <c:v>1989 - Mar</c:v>
                </c:pt>
                <c:pt idx="231">
                  <c:v>1989 - Apr</c:v>
                </c:pt>
                <c:pt idx="232">
                  <c:v>1989 - May</c:v>
                </c:pt>
                <c:pt idx="233">
                  <c:v>1989 - Jun</c:v>
                </c:pt>
                <c:pt idx="234">
                  <c:v>1989 - Jul</c:v>
                </c:pt>
                <c:pt idx="235">
                  <c:v>1989 - Aug</c:v>
                </c:pt>
                <c:pt idx="236">
                  <c:v>1989 - Sep</c:v>
                </c:pt>
                <c:pt idx="237">
                  <c:v>1989 - Oct</c:v>
                </c:pt>
                <c:pt idx="238">
                  <c:v>1989 - Nov</c:v>
                </c:pt>
                <c:pt idx="239">
                  <c:v>1989 - Dec</c:v>
                </c:pt>
                <c:pt idx="240">
                  <c:v>1990 - Jan</c:v>
                </c:pt>
                <c:pt idx="241">
                  <c:v>1990 - Feb</c:v>
                </c:pt>
                <c:pt idx="242">
                  <c:v>1990 - Mar</c:v>
                </c:pt>
                <c:pt idx="243">
                  <c:v>1990 - Apr</c:v>
                </c:pt>
                <c:pt idx="244">
                  <c:v>1990 - May</c:v>
                </c:pt>
                <c:pt idx="245">
                  <c:v>1990 - Jun</c:v>
                </c:pt>
                <c:pt idx="246">
                  <c:v>1990 - Jul</c:v>
                </c:pt>
                <c:pt idx="247">
                  <c:v>1990 - Aug</c:v>
                </c:pt>
                <c:pt idx="248">
                  <c:v>1990 - Sep</c:v>
                </c:pt>
                <c:pt idx="249">
                  <c:v>1990 - Oct</c:v>
                </c:pt>
                <c:pt idx="250">
                  <c:v>1990 - Nov</c:v>
                </c:pt>
                <c:pt idx="251">
                  <c:v>1990 - Dec</c:v>
                </c:pt>
                <c:pt idx="252">
                  <c:v>1991 - Jan</c:v>
                </c:pt>
                <c:pt idx="253">
                  <c:v>1991 - Feb</c:v>
                </c:pt>
                <c:pt idx="254">
                  <c:v>1991 - Mar</c:v>
                </c:pt>
                <c:pt idx="255">
                  <c:v>1991 - Apr</c:v>
                </c:pt>
                <c:pt idx="256">
                  <c:v>1991 - May</c:v>
                </c:pt>
                <c:pt idx="257">
                  <c:v>1991 - Jun</c:v>
                </c:pt>
                <c:pt idx="258">
                  <c:v>1991 - Jul</c:v>
                </c:pt>
                <c:pt idx="259">
                  <c:v>1991 - Aug</c:v>
                </c:pt>
                <c:pt idx="260">
                  <c:v>1991 - Sep</c:v>
                </c:pt>
                <c:pt idx="261">
                  <c:v>1991 - Oct</c:v>
                </c:pt>
                <c:pt idx="262">
                  <c:v>1991 - Nov</c:v>
                </c:pt>
                <c:pt idx="263">
                  <c:v>1991 - Dec</c:v>
                </c:pt>
                <c:pt idx="264">
                  <c:v>1992 - Jan</c:v>
                </c:pt>
                <c:pt idx="265">
                  <c:v>1992 - Feb</c:v>
                </c:pt>
                <c:pt idx="266">
                  <c:v>1992 - Mar</c:v>
                </c:pt>
                <c:pt idx="267">
                  <c:v>1992 - Apr</c:v>
                </c:pt>
                <c:pt idx="268">
                  <c:v>1992 - May</c:v>
                </c:pt>
                <c:pt idx="269">
                  <c:v>1992 - Jun</c:v>
                </c:pt>
                <c:pt idx="270">
                  <c:v>1992 - Jul</c:v>
                </c:pt>
                <c:pt idx="271">
                  <c:v>1992 - Aug</c:v>
                </c:pt>
                <c:pt idx="272">
                  <c:v>1992 - Sep</c:v>
                </c:pt>
                <c:pt idx="273">
                  <c:v>1992 - Oct</c:v>
                </c:pt>
                <c:pt idx="274">
                  <c:v>1992 - Nov</c:v>
                </c:pt>
                <c:pt idx="275">
                  <c:v>1992 - Dec</c:v>
                </c:pt>
                <c:pt idx="276">
                  <c:v>1993 - Jan</c:v>
                </c:pt>
                <c:pt idx="277">
                  <c:v>1993 - Feb</c:v>
                </c:pt>
                <c:pt idx="278">
                  <c:v>1993 - Mar</c:v>
                </c:pt>
                <c:pt idx="279">
                  <c:v>1993 - Apr</c:v>
                </c:pt>
                <c:pt idx="280">
                  <c:v>1993 - May</c:v>
                </c:pt>
                <c:pt idx="281">
                  <c:v>1993 - Jun</c:v>
                </c:pt>
                <c:pt idx="282">
                  <c:v>1993 - Jul</c:v>
                </c:pt>
                <c:pt idx="283">
                  <c:v>1993 - Aug</c:v>
                </c:pt>
                <c:pt idx="284">
                  <c:v>1993 - Sep</c:v>
                </c:pt>
                <c:pt idx="285">
                  <c:v>1993 - Oct</c:v>
                </c:pt>
                <c:pt idx="286">
                  <c:v>1993 - Nov</c:v>
                </c:pt>
                <c:pt idx="287">
                  <c:v>1993 - Dec</c:v>
                </c:pt>
                <c:pt idx="288">
                  <c:v>1994 - Jan</c:v>
                </c:pt>
                <c:pt idx="289">
                  <c:v>1994 - Feb</c:v>
                </c:pt>
                <c:pt idx="290">
                  <c:v>1994 - Mar</c:v>
                </c:pt>
                <c:pt idx="291">
                  <c:v>1994 - Apr</c:v>
                </c:pt>
                <c:pt idx="292">
                  <c:v>1994 - May</c:v>
                </c:pt>
                <c:pt idx="293">
                  <c:v>1994 - Jun</c:v>
                </c:pt>
                <c:pt idx="294">
                  <c:v>1994 - Jul</c:v>
                </c:pt>
                <c:pt idx="295">
                  <c:v>1994 - Aug</c:v>
                </c:pt>
                <c:pt idx="296">
                  <c:v>1994 - Sep</c:v>
                </c:pt>
                <c:pt idx="297">
                  <c:v>1994 - Oct</c:v>
                </c:pt>
                <c:pt idx="298">
                  <c:v>1994 - Nov</c:v>
                </c:pt>
                <c:pt idx="299">
                  <c:v>1994 - Dec</c:v>
                </c:pt>
                <c:pt idx="300">
                  <c:v>1995 - Jan</c:v>
                </c:pt>
                <c:pt idx="301">
                  <c:v>1995 - Feb</c:v>
                </c:pt>
                <c:pt idx="302">
                  <c:v>1995 - Mar</c:v>
                </c:pt>
                <c:pt idx="303">
                  <c:v>1995 - Apr</c:v>
                </c:pt>
                <c:pt idx="304">
                  <c:v>1995 - May</c:v>
                </c:pt>
                <c:pt idx="305">
                  <c:v>1995 - Jun</c:v>
                </c:pt>
                <c:pt idx="306">
                  <c:v>1995 - Jul</c:v>
                </c:pt>
                <c:pt idx="307">
                  <c:v>1995 - Aug</c:v>
                </c:pt>
                <c:pt idx="308">
                  <c:v>1995 - Sep</c:v>
                </c:pt>
                <c:pt idx="309">
                  <c:v>1995 - Oct</c:v>
                </c:pt>
                <c:pt idx="310">
                  <c:v>1995 - Nov</c:v>
                </c:pt>
                <c:pt idx="311">
                  <c:v>1995 - Dec</c:v>
                </c:pt>
                <c:pt idx="312">
                  <c:v>1996 - Jan</c:v>
                </c:pt>
                <c:pt idx="313">
                  <c:v>1996 - Feb</c:v>
                </c:pt>
                <c:pt idx="314">
                  <c:v>1996 - Mar</c:v>
                </c:pt>
                <c:pt idx="315">
                  <c:v>1996 - Apr</c:v>
                </c:pt>
                <c:pt idx="316">
                  <c:v>1996 - May</c:v>
                </c:pt>
                <c:pt idx="317">
                  <c:v>1996 - Jun</c:v>
                </c:pt>
                <c:pt idx="318">
                  <c:v>1996 - Jul</c:v>
                </c:pt>
                <c:pt idx="319">
                  <c:v>1996 - Aug</c:v>
                </c:pt>
                <c:pt idx="320">
                  <c:v>1996 - Sep</c:v>
                </c:pt>
                <c:pt idx="321">
                  <c:v>1996 - Oct</c:v>
                </c:pt>
                <c:pt idx="322">
                  <c:v>1996 - Nov</c:v>
                </c:pt>
                <c:pt idx="323">
                  <c:v>1996 - Dec</c:v>
                </c:pt>
                <c:pt idx="324">
                  <c:v>1997 - Jan</c:v>
                </c:pt>
                <c:pt idx="325">
                  <c:v>1997 - Feb</c:v>
                </c:pt>
                <c:pt idx="326">
                  <c:v>1997 - Mar</c:v>
                </c:pt>
                <c:pt idx="327">
                  <c:v>1997 - Apr</c:v>
                </c:pt>
                <c:pt idx="328">
                  <c:v>1997 - May</c:v>
                </c:pt>
                <c:pt idx="329">
                  <c:v>1997 - Jun</c:v>
                </c:pt>
                <c:pt idx="330">
                  <c:v>1997 - Jul</c:v>
                </c:pt>
                <c:pt idx="331">
                  <c:v>1997 - Aug</c:v>
                </c:pt>
                <c:pt idx="332">
                  <c:v>1997 - Sep</c:v>
                </c:pt>
                <c:pt idx="333">
                  <c:v>1997 - Oct</c:v>
                </c:pt>
                <c:pt idx="334">
                  <c:v>1997 - Nov</c:v>
                </c:pt>
                <c:pt idx="335">
                  <c:v>1997 - Dec</c:v>
                </c:pt>
                <c:pt idx="336">
                  <c:v>1998 - Jan</c:v>
                </c:pt>
                <c:pt idx="337">
                  <c:v>1998 - Feb</c:v>
                </c:pt>
                <c:pt idx="338">
                  <c:v>1998 - Mar</c:v>
                </c:pt>
                <c:pt idx="339">
                  <c:v>1998 - Apr</c:v>
                </c:pt>
                <c:pt idx="340">
                  <c:v>1998 - May</c:v>
                </c:pt>
                <c:pt idx="341">
                  <c:v>1998 - Jun</c:v>
                </c:pt>
                <c:pt idx="342">
                  <c:v>1998 - Jul</c:v>
                </c:pt>
                <c:pt idx="343">
                  <c:v>1998 - Aug</c:v>
                </c:pt>
                <c:pt idx="344">
                  <c:v>1998 - Sep</c:v>
                </c:pt>
                <c:pt idx="345">
                  <c:v>1998 - Oct</c:v>
                </c:pt>
                <c:pt idx="346">
                  <c:v>1998 - Nov</c:v>
                </c:pt>
                <c:pt idx="347">
                  <c:v>1998 - Dec</c:v>
                </c:pt>
                <c:pt idx="348">
                  <c:v>1999 - Jan</c:v>
                </c:pt>
                <c:pt idx="349">
                  <c:v>1999 - Feb</c:v>
                </c:pt>
                <c:pt idx="350">
                  <c:v>1999 - Mar</c:v>
                </c:pt>
                <c:pt idx="351">
                  <c:v>1999 - Apr</c:v>
                </c:pt>
                <c:pt idx="352">
                  <c:v>1999 - May</c:v>
                </c:pt>
                <c:pt idx="353">
                  <c:v>1999 - Jun</c:v>
                </c:pt>
                <c:pt idx="354">
                  <c:v>1999 - Jul</c:v>
                </c:pt>
                <c:pt idx="355">
                  <c:v>1999 - Aug</c:v>
                </c:pt>
                <c:pt idx="356">
                  <c:v>1999 - Sep</c:v>
                </c:pt>
                <c:pt idx="357">
                  <c:v>1999 - Oct</c:v>
                </c:pt>
                <c:pt idx="358">
                  <c:v>1999 - Nov</c:v>
                </c:pt>
                <c:pt idx="359">
                  <c:v>1999 - Dec</c:v>
                </c:pt>
                <c:pt idx="360">
                  <c:v>2000 - Jan</c:v>
                </c:pt>
                <c:pt idx="361">
                  <c:v>2000 - Feb</c:v>
                </c:pt>
                <c:pt idx="362">
                  <c:v>2000 - Mar</c:v>
                </c:pt>
                <c:pt idx="363">
                  <c:v>2000 - Apr</c:v>
                </c:pt>
                <c:pt idx="364">
                  <c:v>2000 - May</c:v>
                </c:pt>
                <c:pt idx="365">
                  <c:v>2000 - Jun</c:v>
                </c:pt>
                <c:pt idx="366">
                  <c:v>2000 - Jul</c:v>
                </c:pt>
                <c:pt idx="367">
                  <c:v>2000 - Aug</c:v>
                </c:pt>
                <c:pt idx="368">
                  <c:v>2000 - Sep</c:v>
                </c:pt>
                <c:pt idx="369">
                  <c:v>2000 - Oct</c:v>
                </c:pt>
                <c:pt idx="370">
                  <c:v>2000 - Nov</c:v>
                </c:pt>
                <c:pt idx="371">
                  <c:v>2000 - Dec</c:v>
                </c:pt>
                <c:pt idx="372">
                  <c:v>2001 - Jan</c:v>
                </c:pt>
                <c:pt idx="373">
                  <c:v>2001 - Feb</c:v>
                </c:pt>
                <c:pt idx="374">
                  <c:v>2001 - Mar</c:v>
                </c:pt>
                <c:pt idx="375">
                  <c:v>2001 - Apr</c:v>
                </c:pt>
                <c:pt idx="376">
                  <c:v>2001 - May</c:v>
                </c:pt>
                <c:pt idx="377">
                  <c:v>2001 - Jun</c:v>
                </c:pt>
                <c:pt idx="378">
                  <c:v>2001 - Jul</c:v>
                </c:pt>
                <c:pt idx="379">
                  <c:v>2001 - Aug</c:v>
                </c:pt>
                <c:pt idx="380">
                  <c:v>2001 - Sep</c:v>
                </c:pt>
                <c:pt idx="381">
                  <c:v>2001 - Oct</c:v>
                </c:pt>
                <c:pt idx="382">
                  <c:v>2001 - Nov</c:v>
                </c:pt>
                <c:pt idx="383">
                  <c:v>2001 - Dec</c:v>
                </c:pt>
                <c:pt idx="384">
                  <c:v>2002 - Jan</c:v>
                </c:pt>
                <c:pt idx="385">
                  <c:v>2002 - Feb</c:v>
                </c:pt>
                <c:pt idx="386">
                  <c:v>2002 - Mar</c:v>
                </c:pt>
                <c:pt idx="387">
                  <c:v>2002 - Apr</c:v>
                </c:pt>
                <c:pt idx="388">
                  <c:v>2002 - May</c:v>
                </c:pt>
                <c:pt idx="389">
                  <c:v>2002 - Jun</c:v>
                </c:pt>
                <c:pt idx="390">
                  <c:v>2002 - Jul</c:v>
                </c:pt>
                <c:pt idx="391">
                  <c:v>2002 - Aug</c:v>
                </c:pt>
                <c:pt idx="392">
                  <c:v>2002 - Sep</c:v>
                </c:pt>
                <c:pt idx="393">
                  <c:v>2002 - Oct</c:v>
                </c:pt>
                <c:pt idx="394">
                  <c:v>2002 - Nov</c:v>
                </c:pt>
                <c:pt idx="395">
                  <c:v>2002 - Dec</c:v>
                </c:pt>
                <c:pt idx="396">
                  <c:v>2003 - Jan</c:v>
                </c:pt>
                <c:pt idx="397">
                  <c:v>2003 - Feb</c:v>
                </c:pt>
                <c:pt idx="398">
                  <c:v>2003 - Mar</c:v>
                </c:pt>
                <c:pt idx="399">
                  <c:v>2003 - Apr</c:v>
                </c:pt>
                <c:pt idx="400">
                  <c:v>2003 - May</c:v>
                </c:pt>
                <c:pt idx="401">
                  <c:v>2003 - Jun</c:v>
                </c:pt>
                <c:pt idx="402">
                  <c:v>2003 - Jul</c:v>
                </c:pt>
                <c:pt idx="403">
                  <c:v>2003 - Aug</c:v>
                </c:pt>
                <c:pt idx="404">
                  <c:v>2003 - Sep</c:v>
                </c:pt>
                <c:pt idx="405">
                  <c:v>2003 - Oct</c:v>
                </c:pt>
                <c:pt idx="406">
                  <c:v>2003 - Nov</c:v>
                </c:pt>
                <c:pt idx="407">
                  <c:v>2003 - Dec</c:v>
                </c:pt>
                <c:pt idx="408">
                  <c:v>2004 - Jan</c:v>
                </c:pt>
                <c:pt idx="409">
                  <c:v>2004 - Feb</c:v>
                </c:pt>
                <c:pt idx="410">
                  <c:v>2004 - Mar</c:v>
                </c:pt>
                <c:pt idx="411">
                  <c:v>2004 - Apr</c:v>
                </c:pt>
                <c:pt idx="412">
                  <c:v>2004 - May</c:v>
                </c:pt>
                <c:pt idx="413">
                  <c:v>2004 - Jun</c:v>
                </c:pt>
                <c:pt idx="414">
                  <c:v>2004 - Jul</c:v>
                </c:pt>
                <c:pt idx="415">
                  <c:v>2004 - Aug</c:v>
                </c:pt>
                <c:pt idx="416">
                  <c:v>2004 - Sep</c:v>
                </c:pt>
                <c:pt idx="417">
                  <c:v>2004 - Oct</c:v>
                </c:pt>
                <c:pt idx="418">
                  <c:v>2004 - Nov</c:v>
                </c:pt>
                <c:pt idx="419">
                  <c:v>2004 - Dec</c:v>
                </c:pt>
                <c:pt idx="420">
                  <c:v>2005 - Jan</c:v>
                </c:pt>
                <c:pt idx="421">
                  <c:v>2005 - Feb</c:v>
                </c:pt>
                <c:pt idx="422">
                  <c:v>2005 - Mar</c:v>
                </c:pt>
                <c:pt idx="423">
                  <c:v>2005 - Apr</c:v>
                </c:pt>
                <c:pt idx="424">
                  <c:v>2005 - May</c:v>
                </c:pt>
                <c:pt idx="425">
                  <c:v>2005 - Jun</c:v>
                </c:pt>
                <c:pt idx="426">
                  <c:v>2005 - Jul</c:v>
                </c:pt>
                <c:pt idx="427">
                  <c:v>2005 - Aug</c:v>
                </c:pt>
                <c:pt idx="428">
                  <c:v>2005 - Sep</c:v>
                </c:pt>
                <c:pt idx="429">
                  <c:v>2005 - Oct</c:v>
                </c:pt>
                <c:pt idx="430">
                  <c:v>2005 - Nov</c:v>
                </c:pt>
                <c:pt idx="431">
                  <c:v>2005 - Dec</c:v>
                </c:pt>
                <c:pt idx="432">
                  <c:v>2006 - Jan</c:v>
                </c:pt>
                <c:pt idx="433">
                  <c:v>2006 - Feb</c:v>
                </c:pt>
                <c:pt idx="434">
                  <c:v>2006 - Mar</c:v>
                </c:pt>
                <c:pt idx="435">
                  <c:v>2006 - Apr</c:v>
                </c:pt>
                <c:pt idx="436">
                  <c:v>2006 - May</c:v>
                </c:pt>
                <c:pt idx="437">
                  <c:v>2006 - Jun</c:v>
                </c:pt>
                <c:pt idx="438">
                  <c:v>2006 - Jul</c:v>
                </c:pt>
                <c:pt idx="439">
                  <c:v>2006 - Aug</c:v>
                </c:pt>
                <c:pt idx="440">
                  <c:v>2006 - Sep</c:v>
                </c:pt>
                <c:pt idx="441">
                  <c:v>2006 - Oct</c:v>
                </c:pt>
                <c:pt idx="442">
                  <c:v>2006 - Nov</c:v>
                </c:pt>
                <c:pt idx="443">
                  <c:v>2006 - Dec</c:v>
                </c:pt>
                <c:pt idx="444">
                  <c:v>2007 - Jan</c:v>
                </c:pt>
                <c:pt idx="445">
                  <c:v>2007 - Feb</c:v>
                </c:pt>
                <c:pt idx="446">
                  <c:v>2007 - Mar</c:v>
                </c:pt>
                <c:pt idx="447">
                  <c:v>2007 - Apr</c:v>
                </c:pt>
                <c:pt idx="448">
                  <c:v>2007 - May</c:v>
                </c:pt>
                <c:pt idx="449">
                  <c:v>2007 - Jun</c:v>
                </c:pt>
                <c:pt idx="450">
                  <c:v>2007 - Jul</c:v>
                </c:pt>
                <c:pt idx="451">
                  <c:v>2007 - Aug</c:v>
                </c:pt>
                <c:pt idx="452">
                  <c:v>2007 - Sep</c:v>
                </c:pt>
                <c:pt idx="453">
                  <c:v>2007 - Oct</c:v>
                </c:pt>
                <c:pt idx="454">
                  <c:v>2007 - Nov</c:v>
                </c:pt>
                <c:pt idx="455">
                  <c:v>2007 - Dec</c:v>
                </c:pt>
                <c:pt idx="456">
                  <c:v>2008 - Jan</c:v>
                </c:pt>
                <c:pt idx="457">
                  <c:v>2008 - Feb</c:v>
                </c:pt>
                <c:pt idx="458">
                  <c:v>2008 - Mar</c:v>
                </c:pt>
                <c:pt idx="459">
                  <c:v>2008 - Apr</c:v>
                </c:pt>
                <c:pt idx="460">
                  <c:v>2008 - May</c:v>
                </c:pt>
                <c:pt idx="461">
                  <c:v>2008 - Jun</c:v>
                </c:pt>
                <c:pt idx="462">
                  <c:v>2008 - Jul</c:v>
                </c:pt>
                <c:pt idx="463">
                  <c:v>2008 - Aug</c:v>
                </c:pt>
                <c:pt idx="464">
                  <c:v>2008 - Sep</c:v>
                </c:pt>
                <c:pt idx="465">
                  <c:v>2008 - Oct</c:v>
                </c:pt>
                <c:pt idx="466">
                  <c:v>2008 - Nov</c:v>
                </c:pt>
                <c:pt idx="467">
                  <c:v>2008 - Dec</c:v>
                </c:pt>
                <c:pt idx="468">
                  <c:v>2009 - Jan</c:v>
                </c:pt>
                <c:pt idx="469">
                  <c:v>2009 - Feb</c:v>
                </c:pt>
                <c:pt idx="470">
                  <c:v>2009 - Mar</c:v>
                </c:pt>
                <c:pt idx="471">
                  <c:v>2009 - Apr</c:v>
                </c:pt>
                <c:pt idx="472">
                  <c:v>2009 - May</c:v>
                </c:pt>
                <c:pt idx="473">
                  <c:v>2009 - Jun</c:v>
                </c:pt>
                <c:pt idx="474">
                  <c:v>2009 - Jul</c:v>
                </c:pt>
                <c:pt idx="475">
                  <c:v>2009 - Aug</c:v>
                </c:pt>
                <c:pt idx="476">
                  <c:v>2009 - Sep</c:v>
                </c:pt>
                <c:pt idx="477">
                  <c:v>2009 - Oct</c:v>
                </c:pt>
                <c:pt idx="478">
                  <c:v>2009 - Nov</c:v>
                </c:pt>
                <c:pt idx="479">
                  <c:v>2009 - Dec</c:v>
                </c:pt>
                <c:pt idx="480">
                  <c:v>2010 - Jan</c:v>
                </c:pt>
                <c:pt idx="481">
                  <c:v>2010 - Feb</c:v>
                </c:pt>
                <c:pt idx="482">
                  <c:v>2010 - Mar</c:v>
                </c:pt>
                <c:pt idx="483">
                  <c:v>2010 - Apr</c:v>
                </c:pt>
                <c:pt idx="484">
                  <c:v>2010 - May</c:v>
                </c:pt>
                <c:pt idx="485">
                  <c:v>2010 - Jun</c:v>
                </c:pt>
                <c:pt idx="486">
                  <c:v>2010 - Jul</c:v>
                </c:pt>
                <c:pt idx="487">
                  <c:v>2010 - Aug</c:v>
                </c:pt>
                <c:pt idx="488">
                  <c:v>2010 - Sep</c:v>
                </c:pt>
                <c:pt idx="489">
                  <c:v>2010 - Oct</c:v>
                </c:pt>
                <c:pt idx="490">
                  <c:v>2010 - Nov</c:v>
                </c:pt>
                <c:pt idx="491">
                  <c:v>2010 - Dec</c:v>
                </c:pt>
                <c:pt idx="492">
                  <c:v>2011 - Jan</c:v>
                </c:pt>
                <c:pt idx="493">
                  <c:v>2011 - Feb</c:v>
                </c:pt>
                <c:pt idx="494">
                  <c:v>2011 - Mar</c:v>
                </c:pt>
                <c:pt idx="495">
                  <c:v>2011 - Apr</c:v>
                </c:pt>
                <c:pt idx="496">
                  <c:v>2011 - May</c:v>
                </c:pt>
                <c:pt idx="497">
                  <c:v>2011 - Jun</c:v>
                </c:pt>
                <c:pt idx="498">
                  <c:v>2011 - Jul</c:v>
                </c:pt>
                <c:pt idx="499">
                  <c:v>2011 - Aug</c:v>
                </c:pt>
                <c:pt idx="500">
                  <c:v>2011 - Sep</c:v>
                </c:pt>
                <c:pt idx="501">
                  <c:v>2011 - Oct</c:v>
                </c:pt>
                <c:pt idx="502">
                  <c:v>2011 - Nov</c:v>
                </c:pt>
                <c:pt idx="503">
                  <c:v>2011 - Dec</c:v>
                </c:pt>
                <c:pt idx="504">
                  <c:v>2012 - Jan</c:v>
                </c:pt>
                <c:pt idx="505">
                  <c:v>2012 - Feb</c:v>
                </c:pt>
                <c:pt idx="506">
                  <c:v>2012 - Mar</c:v>
                </c:pt>
                <c:pt idx="507">
                  <c:v>2012 - Apr</c:v>
                </c:pt>
                <c:pt idx="508">
                  <c:v>2012 - May</c:v>
                </c:pt>
                <c:pt idx="509">
                  <c:v>2012 - Jun</c:v>
                </c:pt>
                <c:pt idx="510">
                  <c:v>2012 - Jul</c:v>
                </c:pt>
                <c:pt idx="511">
                  <c:v>2012 - Aug</c:v>
                </c:pt>
                <c:pt idx="512">
                  <c:v>2012 - Sep</c:v>
                </c:pt>
                <c:pt idx="513">
                  <c:v>2012 - Oct</c:v>
                </c:pt>
                <c:pt idx="514">
                  <c:v>2012 - Nov</c:v>
                </c:pt>
                <c:pt idx="515">
                  <c:v>2012 - Dec</c:v>
                </c:pt>
                <c:pt idx="516">
                  <c:v>2013 - Jan</c:v>
                </c:pt>
                <c:pt idx="517">
                  <c:v>2013 - Feb</c:v>
                </c:pt>
                <c:pt idx="518">
                  <c:v>2013 - Mar</c:v>
                </c:pt>
                <c:pt idx="519">
                  <c:v>2013 - Apr</c:v>
                </c:pt>
                <c:pt idx="520">
                  <c:v>2013 - May</c:v>
                </c:pt>
                <c:pt idx="521">
                  <c:v>2013 - Jun</c:v>
                </c:pt>
                <c:pt idx="522">
                  <c:v>2013 - Jul</c:v>
                </c:pt>
                <c:pt idx="523">
                  <c:v>2013 - Aug</c:v>
                </c:pt>
                <c:pt idx="524">
                  <c:v>2013 - Sep</c:v>
                </c:pt>
                <c:pt idx="525">
                  <c:v>2013 - Oct</c:v>
                </c:pt>
                <c:pt idx="526">
                  <c:v>2013 - Nov</c:v>
                </c:pt>
                <c:pt idx="527">
                  <c:v>2013 - Dec</c:v>
                </c:pt>
                <c:pt idx="528">
                  <c:v>2014 - Jan</c:v>
                </c:pt>
                <c:pt idx="529">
                  <c:v>2014 - Feb</c:v>
                </c:pt>
                <c:pt idx="530">
                  <c:v>2014 - Mar</c:v>
                </c:pt>
                <c:pt idx="531">
                  <c:v>2014 - Apr</c:v>
                </c:pt>
                <c:pt idx="532">
                  <c:v>2014 - May</c:v>
                </c:pt>
                <c:pt idx="533">
                  <c:v>2014 - Jun</c:v>
                </c:pt>
                <c:pt idx="534">
                  <c:v>2014 - Jul</c:v>
                </c:pt>
                <c:pt idx="535">
                  <c:v>2014 - Aug</c:v>
                </c:pt>
                <c:pt idx="536">
                  <c:v>2014 - Sep</c:v>
                </c:pt>
                <c:pt idx="537">
                  <c:v>2014 - Oct</c:v>
                </c:pt>
                <c:pt idx="538">
                  <c:v>2014 - Nov</c:v>
                </c:pt>
                <c:pt idx="539">
                  <c:v>2014 - Dec</c:v>
                </c:pt>
                <c:pt idx="540">
                  <c:v>2015 - Jan</c:v>
                </c:pt>
                <c:pt idx="541">
                  <c:v>2015 - Feb</c:v>
                </c:pt>
                <c:pt idx="542">
                  <c:v>2015 - Mar</c:v>
                </c:pt>
              </c:strCache>
            </c:strRef>
          </c:cat>
          <c:val>
            <c:numRef>
              <c:f>Sheet1!$B$2:$B$544</c:f>
              <c:numCache>
                <c:formatCode>General</c:formatCode>
                <c:ptCount val="543"/>
                <c:pt idx="0">
                  <c:v>489</c:v>
                </c:pt>
                <c:pt idx="1">
                  <c:v>565</c:v>
                </c:pt>
                <c:pt idx="2">
                  <c:v>593</c:v>
                </c:pt>
                <c:pt idx="3">
                  <c:v>544</c:v>
                </c:pt>
                <c:pt idx="4">
                  <c:v>541</c:v>
                </c:pt>
                <c:pt idx="5">
                  <c:v>579</c:v>
                </c:pt>
                <c:pt idx="6">
                  <c:v>699</c:v>
                </c:pt>
                <c:pt idx="7">
                  <c:v>565</c:v>
                </c:pt>
                <c:pt idx="8">
                  <c:v>669</c:v>
                </c:pt>
                <c:pt idx="9">
                  <c:v>697</c:v>
                </c:pt>
                <c:pt idx="10">
                  <c:v>721</c:v>
                </c:pt>
                <c:pt idx="11">
                  <c:v>785</c:v>
                </c:pt>
                <c:pt idx="12">
                  <c:v>824</c:v>
                </c:pt>
                <c:pt idx="13">
                  <c:v>732</c:v>
                </c:pt>
                <c:pt idx="14">
                  <c:v>832</c:v>
                </c:pt>
                <c:pt idx="15">
                  <c:v>852</c:v>
                </c:pt>
                <c:pt idx="16">
                  <c:v>898</c:v>
                </c:pt>
                <c:pt idx="17">
                  <c:v>867</c:v>
                </c:pt>
                <c:pt idx="18">
                  <c:v>935</c:v>
                </c:pt>
                <c:pt idx="19">
                  <c:v>984</c:v>
                </c:pt>
                <c:pt idx="20">
                  <c:v>886</c:v>
                </c:pt>
                <c:pt idx="21">
                  <c:v>916</c:v>
                </c:pt>
                <c:pt idx="22">
                  <c:v>957</c:v>
                </c:pt>
                <c:pt idx="23">
                  <c:v>993</c:v>
                </c:pt>
                <c:pt idx="24">
                  <c:v>1085</c:v>
                </c:pt>
                <c:pt idx="25">
                  <c:v>1141</c:v>
                </c:pt>
                <c:pt idx="26">
                  <c:v>1014</c:v>
                </c:pt>
                <c:pt idx="27">
                  <c:v>1010</c:v>
                </c:pt>
                <c:pt idx="28">
                  <c:v>946</c:v>
                </c:pt>
                <c:pt idx="29">
                  <c:v>981</c:v>
                </c:pt>
                <c:pt idx="30">
                  <c:v>962</c:v>
                </c:pt>
                <c:pt idx="31">
                  <c:v>1037</c:v>
                </c:pt>
                <c:pt idx="32">
                  <c:v>1082</c:v>
                </c:pt>
                <c:pt idx="33">
                  <c:v>1144</c:v>
                </c:pt>
                <c:pt idx="34">
                  <c:v>1089</c:v>
                </c:pt>
                <c:pt idx="35">
                  <c:v>1107</c:v>
                </c:pt>
                <c:pt idx="36">
                  <c:v>1050</c:v>
                </c:pt>
                <c:pt idx="37">
                  <c:v>948</c:v>
                </c:pt>
                <c:pt idx="38">
                  <c:v>1128</c:v>
                </c:pt>
                <c:pt idx="39">
                  <c:v>868</c:v>
                </c:pt>
                <c:pt idx="40">
                  <c:v>1046</c:v>
                </c:pt>
                <c:pt idx="41">
                  <c:v>961</c:v>
                </c:pt>
                <c:pt idx="42">
                  <c:v>945</c:v>
                </c:pt>
                <c:pt idx="43">
                  <c:v>945</c:v>
                </c:pt>
                <c:pt idx="44">
                  <c:v>855</c:v>
                </c:pt>
                <c:pt idx="45">
                  <c:v>707</c:v>
                </c:pt>
                <c:pt idx="46">
                  <c:v>764</c:v>
                </c:pt>
                <c:pt idx="47">
                  <c:v>702</c:v>
                </c:pt>
                <c:pt idx="48">
                  <c:v>638</c:v>
                </c:pt>
                <c:pt idx="49">
                  <c:v>761</c:v>
                </c:pt>
                <c:pt idx="50">
                  <c:v>585</c:v>
                </c:pt>
                <c:pt idx="51">
                  <c:v>603</c:v>
                </c:pt>
                <c:pt idx="52">
                  <c:v>517</c:v>
                </c:pt>
                <c:pt idx="53">
                  <c:v>534</c:v>
                </c:pt>
                <c:pt idx="54">
                  <c:v>410</c:v>
                </c:pt>
                <c:pt idx="55">
                  <c:v>325</c:v>
                </c:pt>
                <c:pt idx="56">
                  <c:v>290</c:v>
                </c:pt>
                <c:pt idx="57">
                  <c:v>300</c:v>
                </c:pt>
                <c:pt idx="58">
                  <c:v>218</c:v>
                </c:pt>
                <c:pt idx="59">
                  <c:v>215</c:v>
                </c:pt>
                <c:pt idx="60">
                  <c:v>267</c:v>
                </c:pt>
                <c:pt idx="61">
                  <c:v>237</c:v>
                </c:pt>
                <c:pt idx="62">
                  <c:v>224</c:v>
                </c:pt>
                <c:pt idx="63">
                  <c:v>218</c:v>
                </c:pt>
                <c:pt idx="64">
                  <c:v>236</c:v>
                </c:pt>
                <c:pt idx="65">
                  <c:v>215</c:v>
                </c:pt>
                <c:pt idx="66">
                  <c:v>307</c:v>
                </c:pt>
                <c:pt idx="67">
                  <c:v>287</c:v>
                </c:pt>
                <c:pt idx="68">
                  <c:v>307</c:v>
                </c:pt>
                <c:pt idx="69">
                  <c:v>305</c:v>
                </c:pt>
                <c:pt idx="70">
                  <c:v>325</c:v>
                </c:pt>
                <c:pt idx="71">
                  <c:v>296</c:v>
                </c:pt>
                <c:pt idx="72">
                  <c:v>308</c:v>
                </c:pt>
                <c:pt idx="73">
                  <c:v>283</c:v>
                </c:pt>
                <c:pt idx="74">
                  <c:v>311</c:v>
                </c:pt>
                <c:pt idx="75">
                  <c:v>319</c:v>
                </c:pt>
                <c:pt idx="76">
                  <c:v>366</c:v>
                </c:pt>
                <c:pt idx="77">
                  <c:v>368</c:v>
                </c:pt>
                <c:pt idx="78">
                  <c:v>275</c:v>
                </c:pt>
                <c:pt idx="79">
                  <c:v>373</c:v>
                </c:pt>
                <c:pt idx="80">
                  <c:v>494</c:v>
                </c:pt>
                <c:pt idx="81">
                  <c:v>399</c:v>
                </c:pt>
                <c:pt idx="82">
                  <c:v>429</c:v>
                </c:pt>
                <c:pt idx="83">
                  <c:v>497</c:v>
                </c:pt>
                <c:pt idx="84">
                  <c:v>427</c:v>
                </c:pt>
                <c:pt idx="85">
                  <c:v>440</c:v>
                </c:pt>
                <c:pt idx="86">
                  <c:v>577</c:v>
                </c:pt>
                <c:pt idx="87">
                  <c:v>471</c:v>
                </c:pt>
                <c:pt idx="88">
                  <c:v>505</c:v>
                </c:pt>
                <c:pt idx="89">
                  <c:v>504</c:v>
                </c:pt>
                <c:pt idx="90">
                  <c:v>608</c:v>
                </c:pt>
                <c:pt idx="91">
                  <c:v>578</c:v>
                </c:pt>
                <c:pt idx="92">
                  <c:v>474</c:v>
                </c:pt>
                <c:pt idx="93">
                  <c:v>555</c:v>
                </c:pt>
                <c:pt idx="94">
                  <c:v>543</c:v>
                </c:pt>
                <c:pt idx="95">
                  <c:v>612</c:v>
                </c:pt>
                <c:pt idx="96">
                  <c:v>461</c:v>
                </c:pt>
                <c:pt idx="97">
                  <c:v>503</c:v>
                </c:pt>
                <c:pt idx="98">
                  <c:v>603</c:v>
                </c:pt>
                <c:pt idx="99">
                  <c:v>680</c:v>
                </c:pt>
                <c:pt idx="100">
                  <c:v>567</c:v>
                </c:pt>
                <c:pt idx="101">
                  <c:v>640</c:v>
                </c:pt>
                <c:pt idx="102">
                  <c:v>633</c:v>
                </c:pt>
                <c:pt idx="103">
                  <c:v>571</c:v>
                </c:pt>
                <c:pt idx="104">
                  <c:v>581</c:v>
                </c:pt>
                <c:pt idx="105">
                  <c:v>597</c:v>
                </c:pt>
                <c:pt idx="106">
                  <c:v>569</c:v>
                </c:pt>
                <c:pt idx="107">
                  <c:v>584</c:v>
                </c:pt>
                <c:pt idx="108">
                  <c:v>520</c:v>
                </c:pt>
                <c:pt idx="109">
                  <c:v>468</c:v>
                </c:pt>
                <c:pt idx="110">
                  <c:v>525</c:v>
                </c:pt>
                <c:pt idx="111">
                  <c:v>461</c:v>
                </c:pt>
                <c:pt idx="112">
                  <c:v>599</c:v>
                </c:pt>
                <c:pt idx="113">
                  <c:v>597</c:v>
                </c:pt>
                <c:pt idx="114">
                  <c:v>568</c:v>
                </c:pt>
                <c:pt idx="115">
                  <c:v>555</c:v>
                </c:pt>
                <c:pt idx="116">
                  <c:v>644</c:v>
                </c:pt>
                <c:pt idx="117">
                  <c:v>562</c:v>
                </c:pt>
                <c:pt idx="118">
                  <c:v>567</c:v>
                </c:pt>
                <c:pt idx="119">
                  <c:v>482</c:v>
                </c:pt>
                <c:pt idx="120">
                  <c:v>401</c:v>
                </c:pt>
                <c:pt idx="121">
                  <c:v>541</c:v>
                </c:pt>
                <c:pt idx="122">
                  <c:v>414</c:v>
                </c:pt>
                <c:pt idx="123">
                  <c:v>406</c:v>
                </c:pt>
                <c:pt idx="124">
                  <c:v>271</c:v>
                </c:pt>
                <c:pt idx="125">
                  <c:v>424</c:v>
                </c:pt>
                <c:pt idx="126">
                  <c:v>412</c:v>
                </c:pt>
                <c:pt idx="127">
                  <c:v>444</c:v>
                </c:pt>
                <c:pt idx="128">
                  <c:v>452</c:v>
                </c:pt>
                <c:pt idx="129">
                  <c:v>514</c:v>
                </c:pt>
                <c:pt idx="130">
                  <c:v>517</c:v>
                </c:pt>
                <c:pt idx="131">
                  <c:v>547</c:v>
                </c:pt>
                <c:pt idx="132">
                  <c:v>602</c:v>
                </c:pt>
                <c:pt idx="133">
                  <c:v>440</c:v>
                </c:pt>
                <c:pt idx="134">
                  <c:v>454</c:v>
                </c:pt>
                <c:pt idx="135">
                  <c:v>453</c:v>
                </c:pt>
                <c:pt idx="136">
                  <c:v>384</c:v>
                </c:pt>
                <c:pt idx="137">
                  <c:v>349</c:v>
                </c:pt>
                <c:pt idx="138">
                  <c:v>343</c:v>
                </c:pt>
                <c:pt idx="139">
                  <c:v>329</c:v>
                </c:pt>
                <c:pt idx="140">
                  <c:v>276</c:v>
                </c:pt>
                <c:pt idx="141">
                  <c:v>350</c:v>
                </c:pt>
                <c:pt idx="142">
                  <c:v>299</c:v>
                </c:pt>
                <c:pt idx="143">
                  <c:v>347</c:v>
                </c:pt>
                <c:pt idx="144">
                  <c:v>286</c:v>
                </c:pt>
                <c:pt idx="145">
                  <c:v>325</c:v>
                </c:pt>
                <c:pt idx="146">
                  <c:v>322</c:v>
                </c:pt>
                <c:pt idx="147">
                  <c:v>331</c:v>
                </c:pt>
                <c:pt idx="148">
                  <c:v>421</c:v>
                </c:pt>
                <c:pt idx="149">
                  <c:v>289</c:v>
                </c:pt>
                <c:pt idx="150">
                  <c:v>527</c:v>
                </c:pt>
                <c:pt idx="151">
                  <c:v>392</c:v>
                </c:pt>
                <c:pt idx="152">
                  <c:v>455</c:v>
                </c:pt>
                <c:pt idx="153">
                  <c:v>436</c:v>
                </c:pt>
                <c:pt idx="154">
                  <c:v>507</c:v>
                </c:pt>
                <c:pt idx="155">
                  <c:v>441</c:v>
                </c:pt>
                <c:pt idx="156">
                  <c:v>540</c:v>
                </c:pt>
                <c:pt idx="157">
                  <c:v>657</c:v>
                </c:pt>
                <c:pt idx="158">
                  <c:v>608</c:v>
                </c:pt>
                <c:pt idx="159">
                  <c:v>477</c:v>
                </c:pt>
                <c:pt idx="160">
                  <c:v>636</c:v>
                </c:pt>
                <c:pt idx="161">
                  <c:v>612</c:v>
                </c:pt>
                <c:pt idx="162">
                  <c:v>721</c:v>
                </c:pt>
                <c:pt idx="163">
                  <c:v>755</c:v>
                </c:pt>
                <c:pt idx="164">
                  <c:v>650</c:v>
                </c:pt>
                <c:pt idx="165">
                  <c:v>680</c:v>
                </c:pt>
                <c:pt idx="166">
                  <c:v>679</c:v>
                </c:pt>
                <c:pt idx="167">
                  <c:v>671</c:v>
                </c:pt>
                <c:pt idx="168">
                  <c:v>680</c:v>
                </c:pt>
                <c:pt idx="169">
                  <c:v>860</c:v>
                </c:pt>
                <c:pt idx="170">
                  <c:v>617</c:v>
                </c:pt>
                <c:pt idx="171">
                  <c:v>727</c:v>
                </c:pt>
                <c:pt idx="172">
                  <c:v>674</c:v>
                </c:pt>
                <c:pt idx="173">
                  <c:v>757</c:v>
                </c:pt>
                <c:pt idx="174">
                  <c:v>726</c:v>
                </c:pt>
                <c:pt idx="175">
                  <c:v>619</c:v>
                </c:pt>
                <c:pt idx="176">
                  <c:v>660</c:v>
                </c:pt>
                <c:pt idx="177">
                  <c:v>588</c:v>
                </c:pt>
                <c:pt idx="178">
                  <c:v>591</c:v>
                </c:pt>
                <c:pt idx="179">
                  <c:v>515</c:v>
                </c:pt>
                <c:pt idx="180">
                  <c:v>723</c:v>
                </c:pt>
                <c:pt idx="181">
                  <c:v>555</c:v>
                </c:pt>
                <c:pt idx="182">
                  <c:v>673</c:v>
                </c:pt>
                <c:pt idx="183">
                  <c:v>718</c:v>
                </c:pt>
                <c:pt idx="184">
                  <c:v>653</c:v>
                </c:pt>
                <c:pt idx="185">
                  <c:v>647</c:v>
                </c:pt>
                <c:pt idx="186">
                  <c:v>605</c:v>
                </c:pt>
                <c:pt idx="187">
                  <c:v>665</c:v>
                </c:pt>
                <c:pt idx="188">
                  <c:v>656</c:v>
                </c:pt>
                <c:pt idx="189">
                  <c:v>674</c:v>
                </c:pt>
                <c:pt idx="190">
                  <c:v>658</c:v>
                </c:pt>
                <c:pt idx="191">
                  <c:v>819</c:v>
                </c:pt>
                <c:pt idx="192">
                  <c:v>702</c:v>
                </c:pt>
                <c:pt idx="193">
                  <c:v>705</c:v>
                </c:pt>
                <c:pt idx="194">
                  <c:v>696</c:v>
                </c:pt>
                <c:pt idx="195">
                  <c:v>736</c:v>
                </c:pt>
                <c:pt idx="196">
                  <c:v>626</c:v>
                </c:pt>
                <c:pt idx="197">
                  <c:v>626</c:v>
                </c:pt>
                <c:pt idx="198">
                  <c:v>629</c:v>
                </c:pt>
                <c:pt idx="199">
                  <c:v>613</c:v>
                </c:pt>
                <c:pt idx="200">
                  <c:v>550</c:v>
                </c:pt>
                <c:pt idx="201">
                  <c:v>555</c:v>
                </c:pt>
                <c:pt idx="202">
                  <c:v>510</c:v>
                </c:pt>
                <c:pt idx="203">
                  <c:v>606</c:v>
                </c:pt>
                <c:pt idx="204">
                  <c:v>550</c:v>
                </c:pt>
                <c:pt idx="205">
                  <c:v>502</c:v>
                </c:pt>
                <c:pt idx="206">
                  <c:v>521</c:v>
                </c:pt>
                <c:pt idx="207">
                  <c:v>433</c:v>
                </c:pt>
                <c:pt idx="208">
                  <c:v>487</c:v>
                </c:pt>
                <c:pt idx="209">
                  <c:v>502</c:v>
                </c:pt>
                <c:pt idx="210">
                  <c:v>438</c:v>
                </c:pt>
                <c:pt idx="211">
                  <c:v>485</c:v>
                </c:pt>
                <c:pt idx="212">
                  <c:v>463</c:v>
                </c:pt>
                <c:pt idx="213">
                  <c:v>425</c:v>
                </c:pt>
                <c:pt idx="214">
                  <c:v>544</c:v>
                </c:pt>
                <c:pt idx="215">
                  <c:v>366</c:v>
                </c:pt>
                <c:pt idx="216">
                  <c:v>347</c:v>
                </c:pt>
                <c:pt idx="217">
                  <c:v>403</c:v>
                </c:pt>
                <c:pt idx="218">
                  <c:v>355</c:v>
                </c:pt>
                <c:pt idx="219">
                  <c:v>501</c:v>
                </c:pt>
                <c:pt idx="220">
                  <c:v>401</c:v>
                </c:pt>
                <c:pt idx="221">
                  <c:v>372</c:v>
                </c:pt>
                <c:pt idx="222">
                  <c:v>406</c:v>
                </c:pt>
                <c:pt idx="223">
                  <c:v>384</c:v>
                </c:pt>
                <c:pt idx="224">
                  <c:v>448</c:v>
                </c:pt>
                <c:pt idx="225">
                  <c:v>383</c:v>
                </c:pt>
                <c:pt idx="226">
                  <c:v>428</c:v>
                </c:pt>
                <c:pt idx="227">
                  <c:v>432</c:v>
                </c:pt>
                <c:pt idx="228">
                  <c:v>472</c:v>
                </c:pt>
                <c:pt idx="229">
                  <c:v>423</c:v>
                </c:pt>
                <c:pt idx="230">
                  <c:v>440</c:v>
                </c:pt>
                <c:pt idx="231">
                  <c:v>309</c:v>
                </c:pt>
                <c:pt idx="232">
                  <c:v>342</c:v>
                </c:pt>
                <c:pt idx="233">
                  <c:v>424</c:v>
                </c:pt>
                <c:pt idx="234">
                  <c:v>400</c:v>
                </c:pt>
                <c:pt idx="235">
                  <c:v>332</c:v>
                </c:pt>
                <c:pt idx="236">
                  <c:v>313</c:v>
                </c:pt>
                <c:pt idx="237">
                  <c:v>385</c:v>
                </c:pt>
                <c:pt idx="238">
                  <c:v>328</c:v>
                </c:pt>
                <c:pt idx="239">
                  <c:v>342</c:v>
                </c:pt>
                <c:pt idx="240">
                  <c:v>451</c:v>
                </c:pt>
                <c:pt idx="241">
                  <c:v>335</c:v>
                </c:pt>
                <c:pt idx="242">
                  <c:v>318</c:v>
                </c:pt>
                <c:pt idx="243">
                  <c:v>326</c:v>
                </c:pt>
                <c:pt idx="244">
                  <c:v>319</c:v>
                </c:pt>
                <c:pt idx="245">
                  <c:v>292</c:v>
                </c:pt>
                <c:pt idx="246">
                  <c:v>288</c:v>
                </c:pt>
                <c:pt idx="247">
                  <c:v>288</c:v>
                </c:pt>
                <c:pt idx="248">
                  <c:v>252</c:v>
                </c:pt>
                <c:pt idx="249">
                  <c:v>179</c:v>
                </c:pt>
                <c:pt idx="250">
                  <c:v>365</c:v>
                </c:pt>
                <c:pt idx="251">
                  <c:v>218</c:v>
                </c:pt>
                <c:pt idx="252">
                  <c:v>194</c:v>
                </c:pt>
                <c:pt idx="253">
                  <c:v>210</c:v>
                </c:pt>
                <c:pt idx="254">
                  <c:v>171</c:v>
                </c:pt>
                <c:pt idx="255">
                  <c:v>182</c:v>
                </c:pt>
                <c:pt idx="256">
                  <c:v>157</c:v>
                </c:pt>
                <c:pt idx="257">
                  <c:v>162</c:v>
                </c:pt>
                <c:pt idx="258">
                  <c:v>176</c:v>
                </c:pt>
                <c:pt idx="259">
                  <c:v>167</c:v>
                </c:pt>
                <c:pt idx="260">
                  <c:v>147</c:v>
                </c:pt>
                <c:pt idx="261">
                  <c:v>201</c:v>
                </c:pt>
                <c:pt idx="262">
                  <c:v>187</c:v>
                </c:pt>
                <c:pt idx="263">
                  <c:v>132</c:v>
                </c:pt>
                <c:pt idx="264">
                  <c:v>207</c:v>
                </c:pt>
                <c:pt idx="265">
                  <c:v>148</c:v>
                </c:pt>
                <c:pt idx="266">
                  <c:v>260</c:v>
                </c:pt>
                <c:pt idx="267">
                  <c:v>154</c:v>
                </c:pt>
                <c:pt idx="268">
                  <c:v>176</c:v>
                </c:pt>
                <c:pt idx="269">
                  <c:v>146</c:v>
                </c:pt>
                <c:pt idx="270">
                  <c:v>155</c:v>
                </c:pt>
                <c:pt idx="271">
                  <c:v>189</c:v>
                </c:pt>
                <c:pt idx="272">
                  <c:v>162</c:v>
                </c:pt>
                <c:pt idx="273">
                  <c:v>151</c:v>
                </c:pt>
                <c:pt idx="274">
                  <c:v>136</c:v>
                </c:pt>
                <c:pt idx="275">
                  <c:v>152</c:v>
                </c:pt>
                <c:pt idx="276">
                  <c:v>119</c:v>
                </c:pt>
                <c:pt idx="277">
                  <c:v>147</c:v>
                </c:pt>
                <c:pt idx="278">
                  <c:v>133</c:v>
                </c:pt>
                <c:pt idx="279">
                  <c:v>148</c:v>
                </c:pt>
                <c:pt idx="280">
                  <c:v>132</c:v>
                </c:pt>
                <c:pt idx="281">
                  <c:v>199</c:v>
                </c:pt>
                <c:pt idx="282">
                  <c:v>168</c:v>
                </c:pt>
                <c:pt idx="283">
                  <c:v>138</c:v>
                </c:pt>
                <c:pt idx="284">
                  <c:v>200</c:v>
                </c:pt>
                <c:pt idx="285">
                  <c:v>183</c:v>
                </c:pt>
                <c:pt idx="286">
                  <c:v>148</c:v>
                </c:pt>
                <c:pt idx="287">
                  <c:v>217</c:v>
                </c:pt>
                <c:pt idx="288">
                  <c:v>132</c:v>
                </c:pt>
                <c:pt idx="289">
                  <c:v>204</c:v>
                </c:pt>
                <c:pt idx="290">
                  <c:v>258</c:v>
                </c:pt>
                <c:pt idx="291">
                  <c:v>259</c:v>
                </c:pt>
                <c:pt idx="292">
                  <c:v>282</c:v>
                </c:pt>
                <c:pt idx="293">
                  <c:v>216</c:v>
                </c:pt>
                <c:pt idx="294">
                  <c:v>208</c:v>
                </c:pt>
                <c:pt idx="295">
                  <c:v>301</c:v>
                </c:pt>
                <c:pt idx="296">
                  <c:v>273</c:v>
                </c:pt>
                <c:pt idx="297">
                  <c:v>298</c:v>
                </c:pt>
                <c:pt idx="298">
                  <c:v>324</c:v>
                </c:pt>
                <c:pt idx="299">
                  <c:v>304</c:v>
                </c:pt>
                <c:pt idx="300">
                  <c:v>324</c:v>
                </c:pt>
                <c:pt idx="301">
                  <c:v>263</c:v>
                </c:pt>
                <c:pt idx="302">
                  <c:v>253</c:v>
                </c:pt>
                <c:pt idx="303">
                  <c:v>254</c:v>
                </c:pt>
                <c:pt idx="304">
                  <c:v>290</c:v>
                </c:pt>
                <c:pt idx="305">
                  <c:v>259</c:v>
                </c:pt>
                <c:pt idx="306">
                  <c:v>328</c:v>
                </c:pt>
                <c:pt idx="307">
                  <c:v>278</c:v>
                </c:pt>
                <c:pt idx="308">
                  <c:v>274</c:v>
                </c:pt>
                <c:pt idx="309">
                  <c:v>241</c:v>
                </c:pt>
                <c:pt idx="310">
                  <c:v>321</c:v>
                </c:pt>
                <c:pt idx="311">
                  <c:v>263</c:v>
                </c:pt>
                <c:pt idx="312">
                  <c:v>324</c:v>
                </c:pt>
                <c:pt idx="313">
                  <c:v>333</c:v>
                </c:pt>
                <c:pt idx="314">
                  <c:v>277</c:v>
                </c:pt>
                <c:pt idx="315">
                  <c:v>305</c:v>
                </c:pt>
                <c:pt idx="316">
                  <c:v>348</c:v>
                </c:pt>
                <c:pt idx="317">
                  <c:v>275</c:v>
                </c:pt>
                <c:pt idx="318">
                  <c:v>321</c:v>
                </c:pt>
                <c:pt idx="319">
                  <c:v>305</c:v>
                </c:pt>
                <c:pt idx="320">
                  <c:v>327</c:v>
                </c:pt>
                <c:pt idx="321">
                  <c:v>279</c:v>
                </c:pt>
                <c:pt idx="322">
                  <c:v>368</c:v>
                </c:pt>
                <c:pt idx="323">
                  <c:v>310</c:v>
                </c:pt>
                <c:pt idx="324">
                  <c:v>247</c:v>
                </c:pt>
                <c:pt idx="325">
                  <c:v>305</c:v>
                </c:pt>
                <c:pt idx="326">
                  <c:v>327</c:v>
                </c:pt>
                <c:pt idx="327">
                  <c:v>368</c:v>
                </c:pt>
                <c:pt idx="328">
                  <c:v>337</c:v>
                </c:pt>
                <c:pt idx="329">
                  <c:v>374</c:v>
                </c:pt>
                <c:pt idx="330">
                  <c:v>304</c:v>
                </c:pt>
                <c:pt idx="331">
                  <c:v>290</c:v>
                </c:pt>
                <c:pt idx="332">
                  <c:v>341</c:v>
                </c:pt>
                <c:pt idx="333">
                  <c:v>393</c:v>
                </c:pt>
                <c:pt idx="334">
                  <c:v>356</c:v>
                </c:pt>
                <c:pt idx="335">
                  <c:v>417</c:v>
                </c:pt>
                <c:pt idx="336">
                  <c:v>298</c:v>
                </c:pt>
                <c:pt idx="337">
                  <c:v>347</c:v>
                </c:pt>
                <c:pt idx="338">
                  <c:v>346</c:v>
                </c:pt>
                <c:pt idx="339">
                  <c:v>310</c:v>
                </c:pt>
                <c:pt idx="340">
                  <c:v>324</c:v>
                </c:pt>
                <c:pt idx="341">
                  <c:v>366</c:v>
                </c:pt>
                <c:pt idx="342">
                  <c:v>398</c:v>
                </c:pt>
                <c:pt idx="343">
                  <c:v>340</c:v>
                </c:pt>
                <c:pt idx="344">
                  <c:v>320</c:v>
                </c:pt>
                <c:pt idx="345">
                  <c:v>417</c:v>
                </c:pt>
                <c:pt idx="346">
                  <c:v>277</c:v>
                </c:pt>
                <c:pt idx="347">
                  <c:v>380</c:v>
                </c:pt>
                <c:pt idx="348">
                  <c:v>399</c:v>
                </c:pt>
                <c:pt idx="349">
                  <c:v>353</c:v>
                </c:pt>
                <c:pt idx="350">
                  <c:v>365</c:v>
                </c:pt>
                <c:pt idx="351">
                  <c:v>333</c:v>
                </c:pt>
                <c:pt idx="352">
                  <c:v>299</c:v>
                </c:pt>
                <c:pt idx="353">
                  <c:v>293</c:v>
                </c:pt>
                <c:pt idx="354">
                  <c:v>361</c:v>
                </c:pt>
                <c:pt idx="355">
                  <c:v>383</c:v>
                </c:pt>
                <c:pt idx="356">
                  <c:v>349</c:v>
                </c:pt>
                <c:pt idx="357">
                  <c:v>298</c:v>
                </c:pt>
                <c:pt idx="358">
                  <c:v>327</c:v>
                </c:pt>
                <c:pt idx="359">
                  <c:v>333</c:v>
                </c:pt>
                <c:pt idx="360">
                  <c:v>368</c:v>
                </c:pt>
                <c:pt idx="361">
                  <c:v>482</c:v>
                </c:pt>
                <c:pt idx="362">
                  <c:v>291</c:v>
                </c:pt>
                <c:pt idx="363">
                  <c:v>351</c:v>
                </c:pt>
                <c:pt idx="364">
                  <c:v>345</c:v>
                </c:pt>
                <c:pt idx="365">
                  <c:v>357</c:v>
                </c:pt>
                <c:pt idx="366">
                  <c:v>321</c:v>
                </c:pt>
                <c:pt idx="367">
                  <c:v>310</c:v>
                </c:pt>
                <c:pt idx="368">
                  <c:v>312</c:v>
                </c:pt>
                <c:pt idx="369">
                  <c:v>314</c:v>
                </c:pt>
                <c:pt idx="370">
                  <c:v>339</c:v>
                </c:pt>
                <c:pt idx="371">
                  <c:v>306</c:v>
                </c:pt>
                <c:pt idx="372">
                  <c:v>325</c:v>
                </c:pt>
                <c:pt idx="373">
                  <c:v>345</c:v>
                </c:pt>
                <c:pt idx="374">
                  <c:v>372</c:v>
                </c:pt>
                <c:pt idx="375">
                  <c:v>338</c:v>
                </c:pt>
                <c:pt idx="376">
                  <c:v>320</c:v>
                </c:pt>
                <c:pt idx="377">
                  <c:v>341</c:v>
                </c:pt>
                <c:pt idx="378">
                  <c:v>372</c:v>
                </c:pt>
                <c:pt idx="379">
                  <c:v>281</c:v>
                </c:pt>
                <c:pt idx="380">
                  <c:v>319</c:v>
                </c:pt>
                <c:pt idx="381">
                  <c:v>300</c:v>
                </c:pt>
                <c:pt idx="382">
                  <c:v>358</c:v>
                </c:pt>
                <c:pt idx="383">
                  <c:v>283</c:v>
                </c:pt>
                <c:pt idx="384">
                  <c:v>380</c:v>
                </c:pt>
                <c:pt idx="385">
                  <c:v>328</c:v>
                </c:pt>
                <c:pt idx="386">
                  <c:v>350</c:v>
                </c:pt>
                <c:pt idx="387">
                  <c:v>315</c:v>
                </c:pt>
                <c:pt idx="388">
                  <c:v>362</c:v>
                </c:pt>
                <c:pt idx="389">
                  <c:v>349</c:v>
                </c:pt>
                <c:pt idx="390">
                  <c:v>332</c:v>
                </c:pt>
                <c:pt idx="391">
                  <c:v>386</c:v>
                </c:pt>
                <c:pt idx="392">
                  <c:v>358</c:v>
                </c:pt>
                <c:pt idx="393">
                  <c:v>296</c:v>
                </c:pt>
                <c:pt idx="394">
                  <c:v>359</c:v>
                </c:pt>
                <c:pt idx="395">
                  <c:v>349</c:v>
                </c:pt>
                <c:pt idx="396">
                  <c:v>316</c:v>
                </c:pt>
                <c:pt idx="397">
                  <c:v>328</c:v>
                </c:pt>
                <c:pt idx="398">
                  <c:v>327</c:v>
                </c:pt>
                <c:pt idx="399">
                  <c:v>269</c:v>
                </c:pt>
                <c:pt idx="400">
                  <c:v>360</c:v>
                </c:pt>
                <c:pt idx="401">
                  <c:v>354</c:v>
                </c:pt>
                <c:pt idx="402">
                  <c:v>362</c:v>
                </c:pt>
                <c:pt idx="403">
                  <c:v>349</c:v>
                </c:pt>
                <c:pt idx="404">
                  <c:v>384</c:v>
                </c:pt>
                <c:pt idx="405">
                  <c:v>336</c:v>
                </c:pt>
                <c:pt idx="406">
                  <c:v>389</c:v>
                </c:pt>
                <c:pt idx="407">
                  <c:v>410</c:v>
                </c:pt>
                <c:pt idx="408">
                  <c:v>351</c:v>
                </c:pt>
                <c:pt idx="409">
                  <c:v>365</c:v>
                </c:pt>
                <c:pt idx="410">
                  <c:v>366</c:v>
                </c:pt>
                <c:pt idx="411">
                  <c:v>357</c:v>
                </c:pt>
                <c:pt idx="412">
                  <c:v>329</c:v>
                </c:pt>
                <c:pt idx="413">
                  <c:v>302</c:v>
                </c:pt>
                <c:pt idx="414">
                  <c:v>327</c:v>
                </c:pt>
                <c:pt idx="415">
                  <c:v>333</c:v>
                </c:pt>
                <c:pt idx="416">
                  <c:v>350</c:v>
                </c:pt>
                <c:pt idx="417">
                  <c:v>412</c:v>
                </c:pt>
                <c:pt idx="418">
                  <c:v>324</c:v>
                </c:pt>
                <c:pt idx="419">
                  <c:v>328</c:v>
                </c:pt>
                <c:pt idx="420">
                  <c:v>405</c:v>
                </c:pt>
                <c:pt idx="421">
                  <c:v>415</c:v>
                </c:pt>
                <c:pt idx="422">
                  <c:v>281</c:v>
                </c:pt>
                <c:pt idx="423">
                  <c:v>403</c:v>
                </c:pt>
                <c:pt idx="424">
                  <c:v>311</c:v>
                </c:pt>
                <c:pt idx="425">
                  <c:v>349</c:v>
                </c:pt>
                <c:pt idx="426">
                  <c:v>330</c:v>
                </c:pt>
                <c:pt idx="427">
                  <c:v>367</c:v>
                </c:pt>
                <c:pt idx="428">
                  <c:v>362</c:v>
                </c:pt>
                <c:pt idx="429">
                  <c:v>325</c:v>
                </c:pt>
                <c:pt idx="430">
                  <c:v>339</c:v>
                </c:pt>
                <c:pt idx="431">
                  <c:v>366</c:v>
                </c:pt>
                <c:pt idx="432">
                  <c:v>450</c:v>
                </c:pt>
                <c:pt idx="433">
                  <c:v>315</c:v>
                </c:pt>
                <c:pt idx="434">
                  <c:v>368</c:v>
                </c:pt>
                <c:pt idx="435">
                  <c:v>310</c:v>
                </c:pt>
                <c:pt idx="436">
                  <c:v>372</c:v>
                </c:pt>
                <c:pt idx="437">
                  <c:v>351</c:v>
                </c:pt>
                <c:pt idx="438">
                  <c:v>313</c:v>
                </c:pt>
                <c:pt idx="439">
                  <c:v>286</c:v>
                </c:pt>
                <c:pt idx="440">
                  <c:v>336</c:v>
                </c:pt>
                <c:pt idx="441">
                  <c:v>279</c:v>
                </c:pt>
                <c:pt idx="442">
                  <c:v>280</c:v>
                </c:pt>
                <c:pt idx="443">
                  <c:v>400</c:v>
                </c:pt>
                <c:pt idx="444">
                  <c:v>279</c:v>
                </c:pt>
                <c:pt idx="445">
                  <c:v>291</c:v>
                </c:pt>
                <c:pt idx="446">
                  <c:v>293</c:v>
                </c:pt>
                <c:pt idx="447">
                  <c:v>293</c:v>
                </c:pt>
                <c:pt idx="448">
                  <c:v>285</c:v>
                </c:pt>
                <c:pt idx="449">
                  <c:v>317</c:v>
                </c:pt>
                <c:pt idx="450">
                  <c:v>312</c:v>
                </c:pt>
                <c:pt idx="451">
                  <c:v>373</c:v>
                </c:pt>
                <c:pt idx="452">
                  <c:v>248</c:v>
                </c:pt>
                <c:pt idx="453">
                  <c:v>386</c:v>
                </c:pt>
                <c:pt idx="454">
                  <c:v>364</c:v>
                </c:pt>
                <c:pt idx="455">
                  <c:v>232</c:v>
                </c:pt>
                <c:pt idx="456">
                  <c:v>311</c:v>
                </c:pt>
                <c:pt idx="457">
                  <c:v>379</c:v>
                </c:pt>
                <c:pt idx="458">
                  <c:v>277</c:v>
                </c:pt>
                <c:pt idx="459">
                  <c:v>331</c:v>
                </c:pt>
                <c:pt idx="460">
                  <c:v>294</c:v>
                </c:pt>
                <c:pt idx="461">
                  <c:v>399</c:v>
                </c:pt>
                <c:pt idx="462">
                  <c:v>308</c:v>
                </c:pt>
                <c:pt idx="463">
                  <c:v>237</c:v>
                </c:pt>
                <c:pt idx="464">
                  <c:v>283</c:v>
                </c:pt>
                <c:pt idx="465">
                  <c:v>235</c:v>
                </c:pt>
                <c:pt idx="466">
                  <c:v>193</c:v>
                </c:pt>
                <c:pt idx="467">
                  <c:v>157</c:v>
                </c:pt>
                <c:pt idx="468">
                  <c:v>132</c:v>
                </c:pt>
                <c:pt idx="469">
                  <c:v>224</c:v>
                </c:pt>
                <c:pt idx="470">
                  <c:v>152</c:v>
                </c:pt>
                <c:pt idx="471">
                  <c:v>91</c:v>
                </c:pt>
                <c:pt idx="472">
                  <c:v>132</c:v>
                </c:pt>
                <c:pt idx="473">
                  <c:v>103</c:v>
                </c:pt>
                <c:pt idx="474">
                  <c:v>85</c:v>
                </c:pt>
                <c:pt idx="475">
                  <c:v>99</c:v>
                </c:pt>
                <c:pt idx="476">
                  <c:v>75</c:v>
                </c:pt>
                <c:pt idx="477">
                  <c:v>58</c:v>
                </c:pt>
                <c:pt idx="478">
                  <c:v>91</c:v>
                </c:pt>
                <c:pt idx="479">
                  <c:v>97</c:v>
                </c:pt>
                <c:pt idx="480">
                  <c:v>104</c:v>
                </c:pt>
                <c:pt idx="481">
                  <c:v>78</c:v>
                </c:pt>
                <c:pt idx="482">
                  <c:v>94</c:v>
                </c:pt>
                <c:pt idx="483">
                  <c:v>121</c:v>
                </c:pt>
                <c:pt idx="484">
                  <c:v>126</c:v>
                </c:pt>
                <c:pt idx="485">
                  <c:v>91</c:v>
                </c:pt>
                <c:pt idx="486">
                  <c:v>120</c:v>
                </c:pt>
                <c:pt idx="487">
                  <c:v>182</c:v>
                </c:pt>
                <c:pt idx="488">
                  <c:v>145</c:v>
                </c:pt>
                <c:pt idx="489">
                  <c:v>105</c:v>
                </c:pt>
                <c:pt idx="490">
                  <c:v>93</c:v>
                </c:pt>
                <c:pt idx="491">
                  <c:v>110</c:v>
                </c:pt>
                <c:pt idx="492">
                  <c:v>200</c:v>
                </c:pt>
                <c:pt idx="493">
                  <c:v>126</c:v>
                </c:pt>
                <c:pt idx="494">
                  <c:v>171</c:v>
                </c:pt>
                <c:pt idx="495">
                  <c:v>139</c:v>
                </c:pt>
                <c:pt idx="496">
                  <c:v>147</c:v>
                </c:pt>
                <c:pt idx="497">
                  <c:v>173</c:v>
                </c:pt>
                <c:pt idx="498">
                  <c:v>191</c:v>
                </c:pt>
                <c:pt idx="499">
                  <c:v>163</c:v>
                </c:pt>
                <c:pt idx="500">
                  <c:v>232</c:v>
                </c:pt>
                <c:pt idx="501">
                  <c:v>171</c:v>
                </c:pt>
                <c:pt idx="502">
                  <c:v>246</c:v>
                </c:pt>
                <c:pt idx="503">
                  <c:v>172</c:v>
                </c:pt>
                <c:pt idx="504">
                  <c:v>205</c:v>
                </c:pt>
                <c:pt idx="505">
                  <c:v>238</c:v>
                </c:pt>
                <c:pt idx="506">
                  <c:v>223</c:v>
                </c:pt>
                <c:pt idx="507">
                  <c:v>249</c:v>
                </c:pt>
                <c:pt idx="508">
                  <c:v>190</c:v>
                </c:pt>
                <c:pt idx="509">
                  <c:v>233</c:v>
                </c:pt>
                <c:pt idx="510">
                  <c:v>223</c:v>
                </c:pt>
                <c:pt idx="511">
                  <c:v>218</c:v>
                </c:pt>
                <c:pt idx="512">
                  <c:v>253</c:v>
                </c:pt>
                <c:pt idx="513">
                  <c:v>304</c:v>
                </c:pt>
                <c:pt idx="514">
                  <c:v>264</c:v>
                </c:pt>
                <c:pt idx="515">
                  <c:v>361</c:v>
                </c:pt>
                <c:pt idx="516">
                  <c:v>278</c:v>
                </c:pt>
                <c:pt idx="517">
                  <c:v>301</c:v>
                </c:pt>
                <c:pt idx="518">
                  <c:v>381</c:v>
                </c:pt>
                <c:pt idx="519">
                  <c:v>257</c:v>
                </c:pt>
                <c:pt idx="520">
                  <c:v>318</c:v>
                </c:pt>
                <c:pt idx="521">
                  <c:v>230</c:v>
                </c:pt>
                <c:pt idx="522">
                  <c:v>302</c:v>
                </c:pt>
                <c:pt idx="523">
                  <c:v>268</c:v>
                </c:pt>
                <c:pt idx="524">
                  <c:v>281</c:v>
                </c:pt>
                <c:pt idx="525">
                  <c:v>333</c:v>
                </c:pt>
                <c:pt idx="526">
                  <c:v>395</c:v>
                </c:pt>
                <c:pt idx="527">
                  <c:v>359</c:v>
                </c:pt>
                <c:pt idx="528">
                  <c:v>314</c:v>
                </c:pt>
                <c:pt idx="529">
                  <c:v>339</c:v>
                </c:pt>
                <c:pt idx="530">
                  <c:v>315</c:v>
                </c:pt>
                <c:pt idx="531">
                  <c:v>414</c:v>
                </c:pt>
                <c:pt idx="532">
                  <c:v>350</c:v>
                </c:pt>
                <c:pt idx="533">
                  <c:v>316</c:v>
                </c:pt>
                <c:pt idx="534">
                  <c:v>446</c:v>
                </c:pt>
                <c:pt idx="535">
                  <c:v>322</c:v>
                </c:pt>
                <c:pt idx="536">
                  <c:v>365</c:v>
                </c:pt>
                <c:pt idx="537">
                  <c:v>376</c:v>
                </c:pt>
                <c:pt idx="538">
                  <c:v>341</c:v>
                </c:pt>
                <c:pt idx="539">
                  <c:v>356</c:v>
                </c:pt>
                <c:pt idx="540">
                  <c:v>374</c:v>
                </c:pt>
                <c:pt idx="541">
                  <c:v>316</c:v>
                </c:pt>
                <c:pt idx="542">
                  <c:v>308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single-family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4F81BD"/>
              </a:solidFill>
            </a:ln>
          </c:spPr>
          <c:invertIfNegative val="0"/>
          <c:cat>
            <c:strRef>
              <c:f>Sheet1!$A$2:$A$544</c:f>
              <c:strCache>
                <c:ptCount val="543"/>
                <c:pt idx="0">
                  <c:v>1970 - Jan</c:v>
                </c:pt>
                <c:pt idx="1">
                  <c:v>1970 - Feb</c:v>
                </c:pt>
                <c:pt idx="2">
                  <c:v>1970 - Mar</c:v>
                </c:pt>
                <c:pt idx="3">
                  <c:v>1970 - Apr</c:v>
                </c:pt>
                <c:pt idx="4">
                  <c:v>1970 - May</c:v>
                </c:pt>
                <c:pt idx="5">
                  <c:v>1970 - Jun</c:v>
                </c:pt>
                <c:pt idx="6">
                  <c:v>1970 - Jul</c:v>
                </c:pt>
                <c:pt idx="7">
                  <c:v>1970 - Aug</c:v>
                </c:pt>
                <c:pt idx="8">
                  <c:v>1970 - Sep</c:v>
                </c:pt>
                <c:pt idx="9">
                  <c:v>1970 - Oct</c:v>
                </c:pt>
                <c:pt idx="10">
                  <c:v>1970 - Nov</c:v>
                </c:pt>
                <c:pt idx="11">
                  <c:v>1970 - Dec</c:v>
                </c:pt>
                <c:pt idx="12">
                  <c:v>1971 - Jan</c:v>
                </c:pt>
                <c:pt idx="13">
                  <c:v>1971 - Feb</c:v>
                </c:pt>
                <c:pt idx="14">
                  <c:v>1971 - Mar</c:v>
                </c:pt>
                <c:pt idx="15">
                  <c:v>1971 - Apr</c:v>
                </c:pt>
                <c:pt idx="16">
                  <c:v>1971 - May</c:v>
                </c:pt>
                <c:pt idx="17">
                  <c:v>1971 - Jun</c:v>
                </c:pt>
                <c:pt idx="18">
                  <c:v>1971 - Jul</c:v>
                </c:pt>
                <c:pt idx="19">
                  <c:v>1971 - Aug</c:v>
                </c:pt>
                <c:pt idx="20">
                  <c:v>1971 - Sep</c:v>
                </c:pt>
                <c:pt idx="21">
                  <c:v>1971 - Oct</c:v>
                </c:pt>
                <c:pt idx="22">
                  <c:v>1971 - Nov</c:v>
                </c:pt>
                <c:pt idx="23">
                  <c:v>1971 - Dec</c:v>
                </c:pt>
                <c:pt idx="24">
                  <c:v>1972 - Jan</c:v>
                </c:pt>
                <c:pt idx="25">
                  <c:v>1972 - Feb</c:v>
                </c:pt>
                <c:pt idx="26">
                  <c:v>1972 - Mar</c:v>
                </c:pt>
                <c:pt idx="27">
                  <c:v>1972 - Apr</c:v>
                </c:pt>
                <c:pt idx="28">
                  <c:v>1972 - May</c:v>
                </c:pt>
                <c:pt idx="29">
                  <c:v>1972 - Jun</c:v>
                </c:pt>
                <c:pt idx="30">
                  <c:v>1972 - Jul</c:v>
                </c:pt>
                <c:pt idx="31">
                  <c:v>1972 - Aug</c:v>
                </c:pt>
                <c:pt idx="32">
                  <c:v>1972 - Sep</c:v>
                </c:pt>
                <c:pt idx="33">
                  <c:v>1972 - Oct</c:v>
                </c:pt>
                <c:pt idx="34">
                  <c:v>1972 - Nov</c:v>
                </c:pt>
                <c:pt idx="35">
                  <c:v>1972 - Dec</c:v>
                </c:pt>
                <c:pt idx="36">
                  <c:v>1973 - Jan</c:v>
                </c:pt>
                <c:pt idx="37">
                  <c:v>1973 - Feb</c:v>
                </c:pt>
                <c:pt idx="38">
                  <c:v>1973 - Mar</c:v>
                </c:pt>
                <c:pt idx="39">
                  <c:v>1973 - Apr</c:v>
                </c:pt>
                <c:pt idx="40">
                  <c:v>1973 - May</c:v>
                </c:pt>
                <c:pt idx="41">
                  <c:v>1973 - Jun</c:v>
                </c:pt>
                <c:pt idx="42">
                  <c:v>1973 - Jul</c:v>
                </c:pt>
                <c:pt idx="43">
                  <c:v>1973 - Aug</c:v>
                </c:pt>
                <c:pt idx="44">
                  <c:v>1973 - Sep</c:v>
                </c:pt>
                <c:pt idx="45">
                  <c:v>1973 - Oct</c:v>
                </c:pt>
                <c:pt idx="46">
                  <c:v>1973 - Nov</c:v>
                </c:pt>
                <c:pt idx="47">
                  <c:v>1973 - Dec</c:v>
                </c:pt>
                <c:pt idx="48">
                  <c:v>1974 - Jan</c:v>
                </c:pt>
                <c:pt idx="49">
                  <c:v>1974 - Feb</c:v>
                </c:pt>
                <c:pt idx="50">
                  <c:v>1974 - Mar</c:v>
                </c:pt>
                <c:pt idx="51">
                  <c:v>1974 - Apr</c:v>
                </c:pt>
                <c:pt idx="52">
                  <c:v>1974 - May</c:v>
                </c:pt>
                <c:pt idx="53">
                  <c:v>1974 - Jun</c:v>
                </c:pt>
                <c:pt idx="54">
                  <c:v>1974 - Jul</c:v>
                </c:pt>
                <c:pt idx="55">
                  <c:v>1974 - Aug</c:v>
                </c:pt>
                <c:pt idx="56">
                  <c:v>1974 - Sep</c:v>
                </c:pt>
                <c:pt idx="57">
                  <c:v>1974 - Oct</c:v>
                </c:pt>
                <c:pt idx="58">
                  <c:v>1974 - Nov</c:v>
                </c:pt>
                <c:pt idx="59">
                  <c:v>1974 - Dec</c:v>
                </c:pt>
                <c:pt idx="60">
                  <c:v>1975 - Jan</c:v>
                </c:pt>
                <c:pt idx="61">
                  <c:v>1975 - Feb</c:v>
                </c:pt>
                <c:pt idx="62">
                  <c:v>1975 - Mar</c:v>
                </c:pt>
                <c:pt idx="63">
                  <c:v>1975 - Apr</c:v>
                </c:pt>
                <c:pt idx="64">
                  <c:v>1975 - May</c:v>
                </c:pt>
                <c:pt idx="65">
                  <c:v>1975 - Jun</c:v>
                </c:pt>
                <c:pt idx="66">
                  <c:v>1975 - Jul</c:v>
                </c:pt>
                <c:pt idx="67">
                  <c:v>1975 - Aug</c:v>
                </c:pt>
                <c:pt idx="68">
                  <c:v>1975 - Sep</c:v>
                </c:pt>
                <c:pt idx="69">
                  <c:v>1975 - Oct</c:v>
                </c:pt>
                <c:pt idx="70">
                  <c:v>1975 - Nov</c:v>
                </c:pt>
                <c:pt idx="71">
                  <c:v>1975 - Dec</c:v>
                </c:pt>
                <c:pt idx="72">
                  <c:v>1976 - Jan</c:v>
                </c:pt>
                <c:pt idx="73">
                  <c:v>1976 - Feb</c:v>
                </c:pt>
                <c:pt idx="74">
                  <c:v>1976 - Mar</c:v>
                </c:pt>
                <c:pt idx="75">
                  <c:v>1976 - Apr</c:v>
                </c:pt>
                <c:pt idx="76">
                  <c:v>1976 - May</c:v>
                </c:pt>
                <c:pt idx="77">
                  <c:v>1976 - Jun</c:v>
                </c:pt>
                <c:pt idx="78">
                  <c:v>1976 - Jul</c:v>
                </c:pt>
                <c:pt idx="79">
                  <c:v>1976 - Aug</c:v>
                </c:pt>
                <c:pt idx="80">
                  <c:v>1976 - Sep</c:v>
                </c:pt>
                <c:pt idx="81">
                  <c:v>1976 - Oct</c:v>
                </c:pt>
                <c:pt idx="82">
                  <c:v>1976 - Nov</c:v>
                </c:pt>
                <c:pt idx="83">
                  <c:v>1976 - Dec</c:v>
                </c:pt>
                <c:pt idx="84">
                  <c:v>1977 - Jan</c:v>
                </c:pt>
                <c:pt idx="85">
                  <c:v>1977 - Feb</c:v>
                </c:pt>
                <c:pt idx="86">
                  <c:v>1977 - Mar</c:v>
                </c:pt>
                <c:pt idx="87">
                  <c:v>1977 - Apr</c:v>
                </c:pt>
                <c:pt idx="88">
                  <c:v>1977 - May</c:v>
                </c:pt>
                <c:pt idx="89">
                  <c:v>1977 - Jun</c:v>
                </c:pt>
                <c:pt idx="90">
                  <c:v>1977 - Jul</c:v>
                </c:pt>
                <c:pt idx="91">
                  <c:v>1977 - Aug</c:v>
                </c:pt>
                <c:pt idx="92">
                  <c:v>1977 - Sep</c:v>
                </c:pt>
                <c:pt idx="93">
                  <c:v>1977 - Oct</c:v>
                </c:pt>
                <c:pt idx="94">
                  <c:v>1977 - Nov</c:v>
                </c:pt>
                <c:pt idx="95">
                  <c:v>1977 - Dec</c:v>
                </c:pt>
                <c:pt idx="96">
                  <c:v>1978 - Jan</c:v>
                </c:pt>
                <c:pt idx="97">
                  <c:v>1978 - Feb</c:v>
                </c:pt>
                <c:pt idx="98">
                  <c:v>1978 - Mar</c:v>
                </c:pt>
                <c:pt idx="99">
                  <c:v>1978 - Apr</c:v>
                </c:pt>
                <c:pt idx="100">
                  <c:v>1978 - May</c:v>
                </c:pt>
                <c:pt idx="101">
                  <c:v>1978 - Jun</c:v>
                </c:pt>
                <c:pt idx="102">
                  <c:v>1978 - Jul</c:v>
                </c:pt>
                <c:pt idx="103">
                  <c:v>1978 - Aug</c:v>
                </c:pt>
                <c:pt idx="104">
                  <c:v>1978 - Sep</c:v>
                </c:pt>
                <c:pt idx="105">
                  <c:v>1978 - Oct</c:v>
                </c:pt>
                <c:pt idx="106">
                  <c:v>1978 - Nov</c:v>
                </c:pt>
                <c:pt idx="107">
                  <c:v>1978 - Dec</c:v>
                </c:pt>
                <c:pt idx="108">
                  <c:v>1979 - Jan</c:v>
                </c:pt>
                <c:pt idx="109">
                  <c:v>1979 - Feb</c:v>
                </c:pt>
                <c:pt idx="110">
                  <c:v>1979 - Mar</c:v>
                </c:pt>
                <c:pt idx="111">
                  <c:v>1979 - Apr</c:v>
                </c:pt>
                <c:pt idx="112">
                  <c:v>1979 - May</c:v>
                </c:pt>
                <c:pt idx="113">
                  <c:v>1979 - Jun</c:v>
                </c:pt>
                <c:pt idx="114">
                  <c:v>1979 - Jul</c:v>
                </c:pt>
                <c:pt idx="115">
                  <c:v>1979 - Aug</c:v>
                </c:pt>
                <c:pt idx="116">
                  <c:v>1979 - Sep</c:v>
                </c:pt>
                <c:pt idx="117">
                  <c:v>1979 - Oct</c:v>
                </c:pt>
                <c:pt idx="118">
                  <c:v>1979 - Nov</c:v>
                </c:pt>
                <c:pt idx="119">
                  <c:v>1979 - Dec</c:v>
                </c:pt>
                <c:pt idx="120">
                  <c:v>1980 - Jan</c:v>
                </c:pt>
                <c:pt idx="121">
                  <c:v>1980 - Feb</c:v>
                </c:pt>
                <c:pt idx="122">
                  <c:v>1980 - Mar</c:v>
                </c:pt>
                <c:pt idx="123">
                  <c:v>1980 - Apr</c:v>
                </c:pt>
                <c:pt idx="124">
                  <c:v>1980 - May</c:v>
                </c:pt>
                <c:pt idx="125">
                  <c:v>1980 - Jun</c:v>
                </c:pt>
                <c:pt idx="126">
                  <c:v>1980 - Jul</c:v>
                </c:pt>
                <c:pt idx="127">
                  <c:v>1980 - Aug</c:v>
                </c:pt>
                <c:pt idx="128">
                  <c:v>1980 - Sep</c:v>
                </c:pt>
                <c:pt idx="129">
                  <c:v>1980 - Oct</c:v>
                </c:pt>
                <c:pt idx="130">
                  <c:v>1980 - Nov</c:v>
                </c:pt>
                <c:pt idx="131">
                  <c:v>1980 - Dec</c:v>
                </c:pt>
                <c:pt idx="132">
                  <c:v>1981 - Jan</c:v>
                </c:pt>
                <c:pt idx="133">
                  <c:v>1981 - Feb</c:v>
                </c:pt>
                <c:pt idx="134">
                  <c:v>1981 - Mar</c:v>
                </c:pt>
                <c:pt idx="135">
                  <c:v>1981 - Apr</c:v>
                </c:pt>
                <c:pt idx="136">
                  <c:v>1981 - May</c:v>
                </c:pt>
                <c:pt idx="137">
                  <c:v>1981 - Jun</c:v>
                </c:pt>
                <c:pt idx="138">
                  <c:v>1981 - Jul</c:v>
                </c:pt>
                <c:pt idx="139">
                  <c:v>1981 - Aug</c:v>
                </c:pt>
                <c:pt idx="140">
                  <c:v>1981 - Sep</c:v>
                </c:pt>
                <c:pt idx="141">
                  <c:v>1981 - Oct</c:v>
                </c:pt>
                <c:pt idx="142">
                  <c:v>1981 - Nov</c:v>
                </c:pt>
                <c:pt idx="143">
                  <c:v>1981 - Dec</c:v>
                </c:pt>
                <c:pt idx="144">
                  <c:v>1982 - Jan</c:v>
                </c:pt>
                <c:pt idx="145">
                  <c:v>1982 - Feb</c:v>
                </c:pt>
                <c:pt idx="146">
                  <c:v>1982 - Mar</c:v>
                </c:pt>
                <c:pt idx="147">
                  <c:v>1982 - Apr</c:v>
                </c:pt>
                <c:pt idx="148">
                  <c:v>1982 - May</c:v>
                </c:pt>
                <c:pt idx="149">
                  <c:v>1982 - Jun</c:v>
                </c:pt>
                <c:pt idx="150">
                  <c:v>1982 - Jul</c:v>
                </c:pt>
                <c:pt idx="151">
                  <c:v>1982 - Aug</c:v>
                </c:pt>
                <c:pt idx="152">
                  <c:v>1982 - Sep</c:v>
                </c:pt>
                <c:pt idx="153">
                  <c:v>1982 - Oct</c:v>
                </c:pt>
                <c:pt idx="154">
                  <c:v>1982 - Nov</c:v>
                </c:pt>
                <c:pt idx="155">
                  <c:v>1982 - Dec</c:v>
                </c:pt>
                <c:pt idx="156">
                  <c:v>1983 - Jan</c:v>
                </c:pt>
                <c:pt idx="157">
                  <c:v>1983 - Feb</c:v>
                </c:pt>
                <c:pt idx="158">
                  <c:v>1983 - Mar</c:v>
                </c:pt>
                <c:pt idx="159">
                  <c:v>1983 - Apr</c:v>
                </c:pt>
                <c:pt idx="160">
                  <c:v>1983 - May</c:v>
                </c:pt>
                <c:pt idx="161">
                  <c:v>1983 - Jun</c:v>
                </c:pt>
                <c:pt idx="162">
                  <c:v>1983 - Jul</c:v>
                </c:pt>
                <c:pt idx="163">
                  <c:v>1983 - Aug</c:v>
                </c:pt>
                <c:pt idx="164">
                  <c:v>1983 - Sep</c:v>
                </c:pt>
                <c:pt idx="165">
                  <c:v>1983 - Oct</c:v>
                </c:pt>
                <c:pt idx="166">
                  <c:v>1983 - Nov</c:v>
                </c:pt>
                <c:pt idx="167">
                  <c:v>1983 - Dec</c:v>
                </c:pt>
                <c:pt idx="168">
                  <c:v>1984 - Jan</c:v>
                </c:pt>
                <c:pt idx="169">
                  <c:v>1984 - Feb</c:v>
                </c:pt>
                <c:pt idx="170">
                  <c:v>1984 - Mar</c:v>
                </c:pt>
                <c:pt idx="171">
                  <c:v>1984 - Apr</c:v>
                </c:pt>
                <c:pt idx="172">
                  <c:v>1984 - May</c:v>
                </c:pt>
                <c:pt idx="173">
                  <c:v>1984 - Jun</c:v>
                </c:pt>
                <c:pt idx="174">
                  <c:v>1984 - Jul</c:v>
                </c:pt>
                <c:pt idx="175">
                  <c:v>1984 - Aug</c:v>
                </c:pt>
                <c:pt idx="176">
                  <c:v>1984 - Sep</c:v>
                </c:pt>
                <c:pt idx="177">
                  <c:v>1984 - Oct</c:v>
                </c:pt>
                <c:pt idx="178">
                  <c:v>1984 - Nov</c:v>
                </c:pt>
                <c:pt idx="179">
                  <c:v>1984 - Dec</c:v>
                </c:pt>
                <c:pt idx="180">
                  <c:v>1985 - Jan</c:v>
                </c:pt>
                <c:pt idx="181">
                  <c:v>1985 - Feb</c:v>
                </c:pt>
                <c:pt idx="182">
                  <c:v>1985 - Mar</c:v>
                </c:pt>
                <c:pt idx="183">
                  <c:v>1985 - Apr</c:v>
                </c:pt>
                <c:pt idx="184">
                  <c:v>1985 - May</c:v>
                </c:pt>
                <c:pt idx="185">
                  <c:v>1985 - Jun</c:v>
                </c:pt>
                <c:pt idx="186">
                  <c:v>1985 - Jul</c:v>
                </c:pt>
                <c:pt idx="187">
                  <c:v>1985 - Aug</c:v>
                </c:pt>
                <c:pt idx="188">
                  <c:v>1985 - Sep</c:v>
                </c:pt>
                <c:pt idx="189">
                  <c:v>1985 - Oct</c:v>
                </c:pt>
                <c:pt idx="190">
                  <c:v>1985 - Nov</c:v>
                </c:pt>
                <c:pt idx="191">
                  <c:v>1985 - Dec</c:v>
                </c:pt>
                <c:pt idx="192">
                  <c:v>1986 - Jan</c:v>
                </c:pt>
                <c:pt idx="193">
                  <c:v>1986 - Feb</c:v>
                </c:pt>
                <c:pt idx="194">
                  <c:v>1986 - Mar</c:v>
                </c:pt>
                <c:pt idx="195">
                  <c:v>1986 - Apr</c:v>
                </c:pt>
                <c:pt idx="196">
                  <c:v>1986 - May</c:v>
                </c:pt>
                <c:pt idx="197">
                  <c:v>1986 - Jun</c:v>
                </c:pt>
                <c:pt idx="198">
                  <c:v>1986 - Jul</c:v>
                </c:pt>
                <c:pt idx="199">
                  <c:v>1986 - Aug</c:v>
                </c:pt>
                <c:pt idx="200">
                  <c:v>1986 - Sep</c:v>
                </c:pt>
                <c:pt idx="201">
                  <c:v>1986 - Oct</c:v>
                </c:pt>
                <c:pt idx="202">
                  <c:v>1986 - Nov</c:v>
                </c:pt>
                <c:pt idx="203">
                  <c:v>1986 - Dec</c:v>
                </c:pt>
                <c:pt idx="204">
                  <c:v>1987 - Jan</c:v>
                </c:pt>
                <c:pt idx="205">
                  <c:v>1987 - Feb</c:v>
                </c:pt>
                <c:pt idx="206">
                  <c:v>1987 - Mar</c:v>
                </c:pt>
                <c:pt idx="207">
                  <c:v>1987 - Apr</c:v>
                </c:pt>
                <c:pt idx="208">
                  <c:v>1987 - May</c:v>
                </c:pt>
                <c:pt idx="209">
                  <c:v>1987 - Jun</c:v>
                </c:pt>
                <c:pt idx="210">
                  <c:v>1987 - Jul</c:v>
                </c:pt>
                <c:pt idx="211">
                  <c:v>1987 - Aug</c:v>
                </c:pt>
                <c:pt idx="212">
                  <c:v>1987 - Sep</c:v>
                </c:pt>
                <c:pt idx="213">
                  <c:v>1987 - Oct</c:v>
                </c:pt>
                <c:pt idx="214">
                  <c:v>1987 - Nov</c:v>
                </c:pt>
                <c:pt idx="215">
                  <c:v>1987 - Dec</c:v>
                </c:pt>
                <c:pt idx="216">
                  <c:v>1988 - Jan</c:v>
                </c:pt>
                <c:pt idx="217">
                  <c:v>1988 - Feb</c:v>
                </c:pt>
                <c:pt idx="218">
                  <c:v>1988 - Mar</c:v>
                </c:pt>
                <c:pt idx="219">
                  <c:v>1988 - Apr</c:v>
                </c:pt>
                <c:pt idx="220">
                  <c:v>1988 - May</c:v>
                </c:pt>
                <c:pt idx="221">
                  <c:v>1988 - Jun</c:v>
                </c:pt>
                <c:pt idx="222">
                  <c:v>1988 - Jul</c:v>
                </c:pt>
                <c:pt idx="223">
                  <c:v>1988 - Aug</c:v>
                </c:pt>
                <c:pt idx="224">
                  <c:v>1988 - Sep</c:v>
                </c:pt>
                <c:pt idx="225">
                  <c:v>1988 - Oct</c:v>
                </c:pt>
                <c:pt idx="226">
                  <c:v>1988 - Nov</c:v>
                </c:pt>
                <c:pt idx="227">
                  <c:v>1988 - Dec</c:v>
                </c:pt>
                <c:pt idx="228">
                  <c:v>1989 - Jan</c:v>
                </c:pt>
                <c:pt idx="229">
                  <c:v>1989 - Feb</c:v>
                </c:pt>
                <c:pt idx="230">
                  <c:v>1989 - Mar</c:v>
                </c:pt>
                <c:pt idx="231">
                  <c:v>1989 - Apr</c:v>
                </c:pt>
                <c:pt idx="232">
                  <c:v>1989 - May</c:v>
                </c:pt>
                <c:pt idx="233">
                  <c:v>1989 - Jun</c:v>
                </c:pt>
                <c:pt idx="234">
                  <c:v>1989 - Jul</c:v>
                </c:pt>
                <c:pt idx="235">
                  <c:v>1989 - Aug</c:v>
                </c:pt>
                <c:pt idx="236">
                  <c:v>1989 - Sep</c:v>
                </c:pt>
                <c:pt idx="237">
                  <c:v>1989 - Oct</c:v>
                </c:pt>
                <c:pt idx="238">
                  <c:v>1989 - Nov</c:v>
                </c:pt>
                <c:pt idx="239">
                  <c:v>1989 - Dec</c:v>
                </c:pt>
                <c:pt idx="240">
                  <c:v>1990 - Jan</c:v>
                </c:pt>
                <c:pt idx="241">
                  <c:v>1990 - Feb</c:v>
                </c:pt>
                <c:pt idx="242">
                  <c:v>1990 - Mar</c:v>
                </c:pt>
                <c:pt idx="243">
                  <c:v>1990 - Apr</c:v>
                </c:pt>
                <c:pt idx="244">
                  <c:v>1990 - May</c:v>
                </c:pt>
                <c:pt idx="245">
                  <c:v>1990 - Jun</c:v>
                </c:pt>
                <c:pt idx="246">
                  <c:v>1990 - Jul</c:v>
                </c:pt>
                <c:pt idx="247">
                  <c:v>1990 - Aug</c:v>
                </c:pt>
                <c:pt idx="248">
                  <c:v>1990 - Sep</c:v>
                </c:pt>
                <c:pt idx="249">
                  <c:v>1990 - Oct</c:v>
                </c:pt>
                <c:pt idx="250">
                  <c:v>1990 - Nov</c:v>
                </c:pt>
                <c:pt idx="251">
                  <c:v>1990 - Dec</c:v>
                </c:pt>
                <c:pt idx="252">
                  <c:v>1991 - Jan</c:v>
                </c:pt>
                <c:pt idx="253">
                  <c:v>1991 - Feb</c:v>
                </c:pt>
                <c:pt idx="254">
                  <c:v>1991 - Mar</c:v>
                </c:pt>
                <c:pt idx="255">
                  <c:v>1991 - Apr</c:v>
                </c:pt>
                <c:pt idx="256">
                  <c:v>1991 - May</c:v>
                </c:pt>
                <c:pt idx="257">
                  <c:v>1991 - Jun</c:v>
                </c:pt>
                <c:pt idx="258">
                  <c:v>1991 - Jul</c:v>
                </c:pt>
                <c:pt idx="259">
                  <c:v>1991 - Aug</c:v>
                </c:pt>
                <c:pt idx="260">
                  <c:v>1991 - Sep</c:v>
                </c:pt>
                <c:pt idx="261">
                  <c:v>1991 - Oct</c:v>
                </c:pt>
                <c:pt idx="262">
                  <c:v>1991 - Nov</c:v>
                </c:pt>
                <c:pt idx="263">
                  <c:v>1991 - Dec</c:v>
                </c:pt>
                <c:pt idx="264">
                  <c:v>1992 - Jan</c:v>
                </c:pt>
                <c:pt idx="265">
                  <c:v>1992 - Feb</c:v>
                </c:pt>
                <c:pt idx="266">
                  <c:v>1992 - Mar</c:v>
                </c:pt>
                <c:pt idx="267">
                  <c:v>1992 - Apr</c:v>
                </c:pt>
                <c:pt idx="268">
                  <c:v>1992 - May</c:v>
                </c:pt>
                <c:pt idx="269">
                  <c:v>1992 - Jun</c:v>
                </c:pt>
                <c:pt idx="270">
                  <c:v>1992 - Jul</c:v>
                </c:pt>
                <c:pt idx="271">
                  <c:v>1992 - Aug</c:v>
                </c:pt>
                <c:pt idx="272">
                  <c:v>1992 - Sep</c:v>
                </c:pt>
                <c:pt idx="273">
                  <c:v>1992 - Oct</c:v>
                </c:pt>
                <c:pt idx="274">
                  <c:v>1992 - Nov</c:v>
                </c:pt>
                <c:pt idx="275">
                  <c:v>1992 - Dec</c:v>
                </c:pt>
                <c:pt idx="276">
                  <c:v>1993 - Jan</c:v>
                </c:pt>
                <c:pt idx="277">
                  <c:v>1993 - Feb</c:v>
                </c:pt>
                <c:pt idx="278">
                  <c:v>1993 - Mar</c:v>
                </c:pt>
                <c:pt idx="279">
                  <c:v>1993 - Apr</c:v>
                </c:pt>
                <c:pt idx="280">
                  <c:v>1993 - May</c:v>
                </c:pt>
                <c:pt idx="281">
                  <c:v>1993 - Jun</c:v>
                </c:pt>
                <c:pt idx="282">
                  <c:v>1993 - Jul</c:v>
                </c:pt>
                <c:pt idx="283">
                  <c:v>1993 - Aug</c:v>
                </c:pt>
                <c:pt idx="284">
                  <c:v>1993 - Sep</c:v>
                </c:pt>
                <c:pt idx="285">
                  <c:v>1993 - Oct</c:v>
                </c:pt>
                <c:pt idx="286">
                  <c:v>1993 - Nov</c:v>
                </c:pt>
                <c:pt idx="287">
                  <c:v>1993 - Dec</c:v>
                </c:pt>
                <c:pt idx="288">
                  <c:v>1994 - Jan</c:v>
                </c:pt>
                <c:pt idx="289">
                  <c:v>1994 - Feb</c:v>
                </c:pt>
                <c:pt idx="290">
                  <c:v>1994 - Mar</c:v>
                </c:pt>
                <c:pt idx="291">
                  <c:v>1994 - Apr</c:v>
                </c:pt>
                <c:pt idx="292">
                  <c:v>1994 - May</c:v>
                </c:pt>
                <c:pt idx="293">
                  <c:v>1994 - Jun</c:v>
                </c:pt>
                <c:pt idx="294">
                  <c:v>1994 - Jul</c:v>
                </c:pt>
                <c:pt idx="295">
                  <c:v>1994 - Aug</c:v>
                </c:pt>
                <c:pt idx="296">
                  <c:v>1994 - Sep</c:v>
                </c:pt>
                <c:pt idx="297">
                  <c:v>1994 - Oct</c:v>
                </c:pt>
                <c:pt idx="298">
                  <c:v>1994 - Nov</c:v>
                </c:pt>
                <c:pt idx="299">
                  <c:v>1994 - Dec</c:v>
                </c:pt>
                <c:pt idx="300">
                  <c:v>1995 - Jan</c:v>
                </c:pt>
                <c:pt idx="301">
                  <c:v>1995 - Feb</c:v>
                </c:pt>
                <c:pt idx="302">
                  <c:v>1995 - Mar</c:v>
                </c:pt>
                <c:pt idx="303">
                  <c:v>1995 - Apr</c:v>
                </c:pt>
                <c:pt idx="304">
                  <c:v>1995 - May</c:v>
                </c:pt>
                <c:pt idx="305">
                  <c:v>1995 - Jun</c:v>
                </c:pt>
                <c:pt idx="306">
                  <c:v>1995 - Jul</c:v>
                </c:pt>
                <c:pt idx="307">
                  <c:v>1995 - Aug</c:v>
                </c:pt>
                <c:pt idx="308">
                  <c:v>1995 - Sep</c:v>
                </c:pt>
                <c:pt idx="309">
                  <c:v>1995 - Oct</c:v>
                </c:pt>
                <c:pt idx="310">
                  <c:v>1995 - Nov</c:v>
                </c:pt>
                <c:pt idx="311">
                  <c:v>1995 - Dec</c:v>
                </c:pt>
                <c:pt idx="312">
                  <c:v>1996 - Jan</c:v>
                </c:pt>
                <c:pt idx="313">
                  <c:v>1996 - Feb</c:v>
                </c:pt>
                <c:pt idx="314">
                  <c:v>1996 - Mar</c:v>
                </c:pt>
                <c:pt idx="315">
                  <c:v>1996 - Apr</c:v>
                </c:pt>
                <c:pt idx="316">
                  <c:v>1996 - May</c:v>
                </c:pt>
                <c:pt idx="317">
                  <c:v>1996 - Jun</c:v>
                </c:pt>
                <c:pt idx="318">
                  <c:v>1996 - Jul</c:v>
                </c:pt>
                <c:pt idx="319">
                  <c:v>1996 - Aug</c:v>
                </c:pt>
                <c:pt idx="320">
                  <c:v>1996 - Sep</c:v>
                </c:pt>
                <c:pt idx="321">
                  <c:v>1996 - Oct</c:v>
                </c:pt>
                <c:pt idx="322">
                  <c:v>1996 - Nov</c:v>
                </c:pt>
                <c:pt idx="323">
                  <c:v>1996 - Dec</c:v>
                </c:pt>
                <c:pt idx="324">
                  <c:v>1997 - Jan</c:v>
                </c:pt>
                <c:pt idx="325">
                  <c:v>1997 - Feb</c:v>
                </c:pt>
                <c:pt idx="326">
                  <c:v>1997 - Mar</c:v>
                </c:pt>
                <c:pt idx="327">
                  <c:v>1997 - Apr</c:v>
                </c:pt>
                <c:pt idx="328">
                  <c:v>1997 - May</c:v>
                </c:pt>
                <c:pt idx="329">
                  <c:v>1997 - Jun</c:v>
                </c:pt>
                <c:pt idx="330">
                  <c:v>1997 - Jul</c:v>
                </c:pt>
                <c:pt idx="331">
                  <c:v>1997 - Aug</c:v>
                </c:pt>
                <c:pt idx="332">
                  <c:v>1997 - Sep</c:v>
                </c:pt>
                <c:pt idx="333">
                  <c:v>1997 - Oct</c:v>
                </c:pt>
                <c:pt idx="334">
                  <c:v>1997 - Nov</c:v>
                </c:pt>
                <c:pt idx="335">
                  <c:v>1997 - Dec</c:v>
                </c:pt>
                <c:pt idx="336">
                  <c:v>1998 - Jan</c:v>
                </c:pt>
                <c:pt idx="337">
                  <c:v>1998 - Feb</c:v>
                </c:pt>
                <c:pt idx="338">
                  <c:v>1998 - Mar</c:v>
                </c:pt>
                <c:pt idx="339">
                  <c:v>1998 - Apr</c:v>
                </c:pt>
                <c:pt idx="340">
                  <c:v>1998 - May</c:v>
                </c:pt>
                <c:pt idx="341">
                  <c:v>1998 - Jun</c:v>
                </c:pt>
                <c:pt idx="342">
                  <c:v>1998 - Jul</c:v>
                </c:pt>
                <c:pt idx="343">
                  <c:v>1998 - Aug</c:v>
                </c:pt>
                <c:pt idx="344">
                  <c:v>1998 - Sep</c:v>
                </c:pt>
                <c:pt idx="345">
                  <c:v>1998 - Oct</c:v>
                </c:pt>
                <c:pt idx="346">
                  <c:v>1998 - Nov</c:v>
                </c:pt>
                <c:pt idx="347">
                  <c:v>1998 - Dec</c:v>
                </c:pt>
                <c:pt idx="348">
                  <c:v>1999 - Jan</c:v>
                </c:pt>
                <c:pt idx="349">
                  <c:v>1999 - Feb</c:v>
                </c:pt>
                <c:pt idx="350">
                  <c:v>1999 - Mar</c:v>
                </c:pt>
                <c:pt idx="351">
                  <c:v>1999 - Apr</c:v>
                </c:pt>
                <c:pt idx="352">
                  <c:v>1999 - May</c:v>
                </c:pt>
                <c:pt idx="353">
                  <c:v>1999 - Jun</c:v>
                </c:pt>
                <c:pt idx="354">
                  <c:v>1999 - Jul</c:v>
                </c:pt>
                <c:pt idx="355">
                  <c:v>1999 - Aug</c:v>
                </c:pt>
                <c:pt idx="356">
                  <c:v>1999 - Sep</c:v>
                </c:pt>
                <c:pt idx="357">
                  <c:v>1999 - Oct</c:v>
                </c:pt>
                <c:pt idx="358">
                  <c:v>1999 - Nov</c:v>
                </c:pt>
                <c:pt idx="359">
                  <c:v>1999 - Dec</c:v>
                </c:pt>
                <c:pt idx="360">
                  <c:v>2000 - Jan</c:v>
                </c:pt>
                <c:pt idx="361">
                  <c:v>2000 - Feb</c:v>
                </c:pt>
                <c:pt idx="362">
                  <c:v>2000 - Mar</c:v>
                </c:pt>
                <c:pt idx="363">
                  <c:v>2000 - Apr</c:v>
                </c:pt>
                <c:pt idx="364">
                  <c:v>2000 - May</c:v>
                </c:pt>
                <c:pt idx="365">
                  <c:v>2000 - Jun</c:v>
                </c:pt>
                <c:pt idx="366">
                  <c:v>2000 - Jul</c:v>
                </c:pt>
                <c:pt idx="367">
                  <c:v>2000 - Aug</c:v>
                </c:pt>
                <c:pt idx="368">
                  <c:v>2000 - Sep</c:v>
                </c:pt>
                <c:pt idx="369">
                  <c:v>2000 - Oct</c:v>
                </c:pt>
                <c:pt idx="370">
                  <c:v>2000 - Nov</c:v>
                </c:pt>
                <c:pt idx="371">
                  <c:v>2000 - Dec</c:v>
                </c:pt>
                <c:pt idx="372">
                  <c:v>2001 - Jan</c:v>
                </c:pt>
                <c:pt idx="373">
                  <c:v>2001 - Feb</c:v>
                </c:pt>
                <c:pt idx="374">
                  <c:v>2001 - Mar</c:v>
                </c:pt>
                <c:pt idx="375">
                  <c:v>2001 - Apr</c:v>
                </c:pt>
                <c:pt idx="376">
                  <c:v>2001 - May</c:v>
                </c:pt>
                <c:pt idx="377">
                  <c:v>2001 - Jun</c:v>
                </c:pt>
                <c:pt idx="378">
                  <c:v>2001 - Jul</c:v>
                </c:pt>
                <c:pt idx="379">
                  <c:v>2001 - Aug</c:v>
                </c:pt>
                <c:pt idx="380">
                  <c:v>2001 - Sep</c:v>
                </c:pt>
                <c:pt idx="381">
                  <c:v>2001 - Oct</c:v>
                </c:pt>
                <c:pt idx="382">
                  <c:v>2001 - Nov</c:v>
                </c:pt>
                <c:pt idx="383">
                  <c:v>2001 - Dec</c:v>
                </c:pt>
                <c:pt idx="384">
                  <c:v>2002 - Jan</c:v>
                </c:pt>
                <c:pt idx="385">
                  <c:v>2002 - Feb</c:v>
                </c:pt>
                <c:pt idx="386">
                  <c:v>2002 - Mar</c:v>
                </c:pt>
                <c:pt idx="387">
                  <c:v>2002 - Apr</c:v>
                </c:pt>
                <c:pt idx="388">
                  <c:v>2002 - May</c:v>
                </c:pt>
                <c:pt idx="389">
                  <c:v>2002 - Jun</c:v>
                </c:pt>
                <c:pt idx="390">
                  <c:v>2002 - Jul</c:v>
                </c:pt>
                <c:pt idx="391">
                  <c:v>2002 - Aug</c:v>
                </c:pt>
                <c:pt idx="392">
                  <c:v>2002 - Sep</c:v>
                </c:pt>
                <c:pt idx="393">
                  <c:v>2002 - Oct</c:v>
                </c:pt>
                <c:pt idx="394">
                  <c:v>2002 - Nov</c:v>
                </c:pt>
                <c:pt idx="395">
                  <c:v>2002 - Dec</c:v>
                </c:pt>
                <c:pt idx="396">
                  <c:v>2003 - Jan</c:v>
                </c:pt>
                <c:pt idx="397">
                  <c:v>2003 - Feb</c:v>
                </c:pt>
                <c:pt idx="398">
                  <c:v>2003 - Mar</c:v>
                </c:pt>
                <c:pt idx="399">
                  <c:v>2003 - Apr</c:v>
                </c:pt>
                <c:pt idx="400">
                  <c:v>2003 - May</c:v>
                </c:pt>
                <c:pt idx="401">
                  <c:v>2003 - Jun</c:v>
                </c:pt>
                <c:pt idx="402">
                  <c:v>2003 - Jul</c:v>
                </c:pt>
                <c:pt idx="403">
                  <c:v>2003 - Aug</c:v>
                </c:pt>
                <c:pt idx="404">
                  <c:v>2003 - Sep</c:v>
                </c:pt>
                <c:pt idx="405">
                  <c:v>2003 - Oct</c:v>
                </c:pt>
                <c:pt idx="406">
                  <c:v>2003 - Nov</c:v>
                </c:pt>
                <c:pt idx="407">
                  <c:v>2003 - Dec</c:v>
                </c:pt>
                <c:pt idx="408">
                  <c:v>2004 - Jan</c:v>
                </c:pt>
                <c:pt idx="409">
                  <c:v>2004 - Feb</c:v>
                </c:pt>
                <c:pt idx="410">
                  <c:v>2004 - Mar</c:v>
                </c:pt>
                <c:pt idx="411">
                  <c:v>2004 - Apr</c:v>
                </c:pt>
                <c:pt idx="412">
                  <c:v>2004 - May</c:v>
                </c:pt>
                <c:pt idx="413">
                  <c:v>2004 - Jun</c:v>
                </c:pt>
                <c:pt idx="414">
                  <c:v>2004 - Jul</c:v>
                </c:pt>
                <c:pt idx="415">
                  <c:v>2004 - Aug</c:v>
                </c:pt>
                <c:pt idx="416">
                  <c:v>2004 - Sep</c:v>
                </c:pt>
                <c:pt idx="417">
                  <c:v>2004 - Oct</c:v>
                </c:pt>
                <c:pt idx="418">
                  <c:v>2004 - Nov</c:v>
                </c:pt>
                <c:pt idx="419">
                  <c:v>2004 - Dec</c:v>
                </c:pt>
                <c:pt idx="420">
                  <c:v>2005 - Jan</c:v>
                </c:pt>
                <c:pt idx="421">
                  <c:v>2005 - Feb</c:v>
                </c:pt>
                <c:pt idx="422">
                  <c:v>2005 - Mar</c:v>
                </c:pt>
                <c:pt idx="423">
                  <c:v>2005 - Apr</c:v>
                </c:pt>
                <c:pt idx="424">
                  <c:v>2005 - May</c:v>
                </c:pt>
                <c:pt idx="425">
                  <c:v>2005 - Jun</c:v>
                </c:pt>
                <c:pt idx="426">
                  <c:v>2005 - Jul</c:v>
                </c:pt>
                <c:pt idx="427">
                  <c:v>2005 - Aug</c:v>
                </c:pt>
                <c:pt idx="428">
                  <c:v>2005 - Sep</c:v>
                </c:pt>
                <c:pt idx="429">
                  <c:v>2005 - Oct</c:v>
                </c:pt>
                <c:pt idx="430">
                  <c:v>2005 - Nov</c:v>
                </c:pt>
                <c:pt idx="431">
                  <c:v>2005 - Dec</c:v>
                </c:pt>
                <c:pt idx="432">
                  <c:v>2006 - Jan</c:v>
                </c:pt>
                <c:pt idx="433">
                  <c:v>2006 - Feb</c:v>
                </c:pt>
                <c:pt idx="434">
                  <c:v>2006 - Mar</c:v>
                </c:pt>
                <c:pt idx="435">
                  <c:v>2006 - Apr</c:v>
                </c:pt>
                <c:pt idx="436">
                  <c:v>2006 - May</c:v>
                </c:pt>
                <c:pt idx="437">
                  <c:v>2006 - Jun</c:v>
                </c:pt>
                <c:pt idx="438">
                  <c:v>2006 - Jul</c:v>
                </c:pt>
                <c:pt idx="439">
                  <c:v>2006 - Aug</c:v>
                </c:pt>
                <c:pt idx="440">
                  <c:v>2006 - Sep</c:v>
                </c:pt>
                <c:pt idx="441">
                  <c:v>2006 - Oct</c:v>
                </c:pt>
                <c:pt idx="442">
                  <c:v>2006 - Nov</c:v>
                </c:pt>
                <c:pt idx="443">
                  <c:v>2006 - Dec</c:v>
                </c:pt>
                <c:pt idx="444">
                  <c:v>2007 - Jan</c:v>
                </c:pt>
                <c:pt idx="445">
                  <c:v>2007 - Feb</c:v>
                </c:pt>
                <c:pt idx="446">
                  <c:v>2007 - Mar</c:v>
                </c:pt>
                <c:pt idx="447">
                  <c:v>2007 - Apr</c:v>
                </c:pt>
                <c:pt idx="448">
                  <c:v>2007 - May</c:v>
                </c:pt>
                <c:pt idx="449">
                  <c:v>2007 - Jun</c:v>
                </c:pt>
                <c:pt idx="450">
                  <c:v>2007 - Jul</c:v>
                </c:pt>
                <c:pt idx="451">
                  <c:v>2007 - Aug</c:v>
                </c:pt>
                <c:pt idx="452">
                  <c:v>2007 - Sep</c:v>
                </c:pt>
                <c:pt idx="453">
                  <c:v>2007 - Oct</c:v>
                </c:pt>
                <c:pt idx="454">
                  <c:v>2007 - Nov</c:v>
                </c:pt>
                <c:pt idx="455">
                  <c:v>2007 - Dec</c:v>
                </c:pt>
                <c:pt idx="456">
                  <c:v>2008 - Jan</c:v>
                </c:pt>
                <c:pt idx="457">
                  <c:v>2008 - Feb</c:v>
                </c:pt>
                <c:pt idx="458">
                  <c:v>2008 - Mar</c:v>
                </c:pt>
                <c:pt idx="459">
                  <c:v>2008 - Apr</c:v>
                </c:pt>
                <c:pt idx="460">
                  <c:v>2008 - May</c:v>
                </c:pt>
                <c:pt idx="461">
                  <c:v>2008 - Jun</c:v>
                </c:pt>
                <c:pt idx="462">
                  <c:v>2008 - Jul</c:v>
                </c:pt>
                <c:pt idx="463">
                  <c:v>2008 - Aug</c:v>
                </c:pt>
                <c:pt idx="464">
                  <c:v>2008 - Sep</c:v>
                </c:pt>
                <c:pt idx="465">
                  <c:v>2008 - Oct</c:v>
                </c:pt>
                <c:pt idx="466">
                  <c:v>2008 - Nov</c:v>
                </c:pt>
                <c:pt idx="467">
                  <c:v>2008 - Dec</c:v>
                </c:pt>
                <c:pt idx="468">
                  <c:v>2009 - Jan</c:v>
                </c:pt>
                <c:pt idx="469">
                  <c:v>2009 - Feb</c:v>
                </c:pt>
                <c:pt idx="470">
                  <c:v>2009 - Mar</c:v>
                </c:pt>
                <c:pt idx="471">
                  <c:v>2009 - Apr</c:v>
                </c:pt>
                <c:pt idx="472">
                  <c:v>2009 - May</c:v>
                </c:pt>
                <c:pt idx="473">
                  <c:v>2009 - Jun</c:v>
                </c:pt>
                <c:pt idx="474">
                  <c:v>2009 - Jul</c:v>
                </c:pt>
                <c:pt idx="475">
                  <c:v>2009 - Aug</c:v>
                </c:pt>
                <c:pt idx="476">
                  <c:v>2009 - Sep</c:v>
                </c:pt>
                <c:pt idx="477">
                  <c:v>2009 - Oct</c:v>
                </c:pt>
                <c:pt idx="478">
                  <c:v>2009 - Nov</c:v>
                </c:pt>
                <c:pt idx="479">
                  <c:v>2009 - Dec</c:v>
                </c:pt>
                <c:pt idx="480">
                  <c:v>2010 - Jan</c:v>
                </c:pt>
                <c:pt idx="481">
                  <c:v>2010 - Feb</c:v>
                </c:pt>
                <c:pt idx="482">
                  <c:v>2010 - Mar</c:v>
                </c:pt>
                <c:pt idx="483">
                  <c:v>2010 - Apr</c:v>
                </c:pt>
                <c:pt idx="484">
                  <c:v>2010 - May</c:v>
                </c:pt>
                <c:pt idx="485">
                  <c:v>2010 - Jun</c:v>
                </c:pt>
                <c:pt idx="486">
                  <c:v>2010 - Jul</c:v>
                </c:pt>
                <c:pt idx="487">
                  <c:v>2010 - Aug</c:v>
                </c:pt>
                <c:pt idx="488">
                  <c:v>2010 - Sep</c:v>
                </c:pt>
                <c:pt idx="489">
                  <c:v>2010 - Oct</c:v>
                </c:pt>
                <c:pt idx="490">
                  <c:v>2010 - Nov</c:v>
                </c:pt>
                <c:pt idx="491">
                  <c:v>2010 - Dec</c:v>
                </c:pt>
                <c:pt idx="492">
                  <c:v>2011 - Jan</c:v>
                </c:pt>
                <c:pt idx="493">
                  <c:v>2011 - Feb</c:v>
                </c:pt>
                <c:pt idx="494">
                  <c:v>2011 - Mar</c:v>
                </c:pt>
                <c:pt idx="495">
                  <c:v>2011 - Apr</c:v>
                </c:pt>
                <c:pt idx="496">
                  <c:v>2011 - May</c:v>
                </c:pt>
                <c:pt idx="497">
                  <c:v>2011 - Jun</c:v>
                </c:pt>
                <c:pt idx="498">
                  <c:v>2011 - Jul</c:v>
                </c:pt>
                <c:pt idx="499">
                  <c:v>2011 - Aug</c:v>
                </c:pt>
                <c:pt idx="500">
                  <c:v>2011 - Sep</c:v>
                </c:pt>
                <c:pt idx="501">
                  <c:v>2011 - Oct</c:v>
                </c:pt>
                <c:pt idx="502">
                  <c:v>2011 - Nov</c:v>
                </c:pt>
                <c:pt idx="503">
                  <c:v>2011 - Dec</c:v>
                </c:pt>
                <c:pt idx="504">
                  <c:v>2012 - Jan</c:v>
                </c:pt>
                <c:pt idx="505">
                  <c:v>2012 - Feb</c:v>
                </c:pt>
                <c:pt idx="506">
                  <c:v>2012 - Mar</c:v>
                </c:pt>
                <c:pt idx="507">
                  <c:v>2012 - Apr</c:v>
                </c:pt>
                <c:pt idx="508">
                  <c:v>2012 - May</c:v>
                </c:pt>
                <c:pt idx="509">
                  <c:v>2012 - Jun</c:v>
                </c:pt>
                <c:pt idx="510">
                  <c:v>2012 - Jul</c:v>
                </c:pt>
                <c:pt idx="511">
                  <c:v>2012 - Aug</c:v>
                </c:pt>
                <c:pt idx="512">
                  <c:v>2012 - Sep</c:v>
                </c:pt>
                <c:pt idx="513">
                  <c:v>2012 - Oct</c:v>
                </c:pt>
                <c:pt idx="514">
                  <c:v>2012 - Nov</c:v>
                </c:pt>
                <c:pt idx="515">
                  <c:v>2012 - Dec</c:v>
                </c:pt>
                <c:pt idx="516">
                  <c:v>2013 - Jan</c:v>
                </c:pt>
                <c:pt idx="517">
                  <c:v>2013 - Feb</c:v>
                </c:pt>
                <c:pt idx="518">
                  <c:v>2013 - Mar</c:v>
                </c:pt>
                <c:pt idx="519">
                  <c:v>2013 - Apr</c:v>
                </c:pt>
                <c:pt idx="520">
                  <c:v>2013 - May</c:v>
                </c:pt>
                <c:pt idx="521">
                  <c:v>2013 - Jun</c:v>
                </c:pt>
                <c:pt idx="522">
                  <c:v>2013 - Jul</c:v>
                </c:pt>
                <c:pt idx="523">
                  <c:v>2013 - Aug</c:v>
                </c:pt>
                <c:pt idx="524">
                  <c:v>2013 - Sep</c:v>
                </c:pt>
                <c:pt idx="525">
                  <c:v>2013 - Oct</c:v>
                </c:pt>
                <c:pt idx="526">
                  <c:v>2013 - Nov</c:v>
                </c:pt>
                <c:pt idx="527">
                  <c:v>2013 - Dec</c:v>
                </c:pt>
                <c:pt idx="528">
                  <c:v>2014 - Jan</c:v>
                </c:pt>
                <c:pt idx="529">
                  <c:v>2014 - Feb</c:v>
                </c:pt>
                <c:pt idx="530">
                  <c:v>2014 - Mar</c:v>
                </c:pt>
                <c:pt idx="531">
                  <c:v>2014 - Apr</c:v>
                </c:pt>
                <c:pt idx="532">
                  <c:v>2014 - May</c:v>
                </c:pt>
                <c:pt idx="533">
                  <c:v>2014 - Jun</c:v>
                </c:pt>
                <c:pt idx="534">
                  <c:v>2014 - Jul</c:v>
                </c:pt>
                <c:pt idx="535">
                  <c:v>2014 - Aug</c:v>
                </c:pt>
                <c:pt idx="536">
                  <c:v>2014 - Sep</c:v>
                </c:pt>
                <c:pt idx="537">
                  <c:v>2014 - Oct</c:v>
                </c:pt>
                <c:pt idx="538">
                  <c:v>2014 - Nov</c:v>
                </c:pt>
                <c:pt idx="539">
                  <c:v>2014 - Dec</c:v>
                </c:pt>
                <c:pt idx="540">
                  <c:v>2015 - Jan</c:v>
                </c:pt>
                <c:pt idx="541">
                  <c:v>2015 - Feb</c:v>
                </c:pt>
                <c:pt idx="542">
                  <c:v>2015 - Mar</c:v>
                </c:pt>
              </c:strCache>
            </c:strRef>
          </c:cat>
          <c:val>
            <c:numRef>
              <c:f>Sheet1!$C$2:$C$544</c:f>
              <c:numCache>
                <c:formatCode>General</c:formatCode>
                <c:ptCount val="543"/>
                <c:pt idx="0">
                  <c:v>596</c:v>
                </c:pt>
                <c:pt idx="1">
                  <c:v>740</c:v>
                </c:pt>
                <c:pt idx="2">
                  <c:v>726</c:v>
                </c:pt>
                <c:pt idx="3">
                  <c:v>720</c:v>
                </c:pt>
                <c:pt idx="4">
                  <c:v>749</c:v>
                </c:pt>
                <c:pt idx="5">
                  <c:v>806</c:v>
                </c:pt>
                <c:pt idx="6">
                  <c:v>818</c:v>
                </c:pt>
                <c:pt idx="7">
                  <c:v>834</c:v>
                </c:pt>
                <c:pt idx="8">
                  <c:v>865</c:v>
                </c:pt>
                <c:pt idx="9">
                  <c:v>883</c:v>
                </c:pt>
                <c:pt idx="10">
                  <c:v>926</c:v>
                </c:pt>
                <c:pt idx="11">
                  <c:v>1108</c:v>
                </c:pt>
                <c:pt idx="12">
                  <c:v>1004</c:v>
                </c:pt>
                <c:pt idx="13">
                  <c:v>1009</c:v>
                </c:pt>
                <c:pt idx="14">
                  <c:v>1078</c:v>
                </c:pt>
                <c:pt idx="15">
                  <c:v>1134</c:v>
                </c:pt>
                <c:pt idx="16">
                  <c:v>1151</c:v>
                </c:pt>
                <c:pt idx="17">
                  <c:v>1159</c:v>
                </c:pt>
                <c:pt idx="18">
                  <c:v>1148</c:v>
                </c:pt>
                <c:pt idx="19">
                  <c:v>1174</c:v>
                </c:pt>
                <c:pt idx="20">
                  <c:v>1155</c:v>
                </c:pt>
                <c:pt idx="21">
                  <c:v>1212</c:v>
                </c:pt>
                <c:pt idx="22">
                  <c:v>1225</c:v>
                </c:pt>
                <c:pt idx="23">
                  <c:v>1302</c:v>
                </c:pt>
                <c:pt idx="24">
                  <c:v>1409</c:v>
                </c:pt>
                <c:pt idx="25">
                  <c:v>1249</c:v>
                </c:pt>
                <c:pt idx="26">
                  <c:v>1320</c:v>
                </c:pt>
                <c:pt idx="27">
                  <c:v>1239</c:v>
                </c:pt>
                <c:pt idx="28">
                  <c:v>1275</c:v>
                </c:pt>
                <c:pt idx="29">
                  <c:v>1273</c:v>
                </c:pt>
                <c:pt idx="30">
                  <c:v>1290</c:v>
                </c:pt>
                <c:pt idx="31">
                  <c:v>1345</c:v>
                </c:pt>
                <c:pt idx="32">
                  <c:v>1399</c:v>
                </c:pt>
                <c:pt idx="33">
                  <c:v>1341</c:v>
                </c:pt>
                <c:pt idx="34">
                  <c:v>1332</c:v>
                </c:pt>
                <c:pt idx="35">
                  <c:v>1259</c:v>
                </c:pt>
                <c:pt idx="36">
                  <c:v>1431</c:v>
                </c:pt>
                <c:pt idx="37">
                  <c:v>1341</c:v>
                </c:pt>
                <c:pt idx="38">
                  <c:v>1237</c:v>
                </c:pt>
                <c:pt idx="39">
                  <c:v>1216</c:v>
                </c:pt>
                <c:pt idx="40">
                  <c:v>1220</c:v>
                </c:pt>
                <c:pt idx="41">
                  <c:v>1106</c:v>
                </c:pt>
                <c:pt idx="42">
                  <c:v>1178</c:v>
                </c:pt>
                <c:pt idx="43">
                  <c:v>1106</c:v>
                </c:pt>
                <c:pt idx="44">
                  <c:v>1019</c:v>
                </c:pt>
                <c:pt idx="45">
                  <c:v>970</c:v>
                </c:pt>
                <c:pt idx="46">
                  <c:v>960</c:v>
                </c:pt>
                <c:pt idx="47">
                  <c:v>824</c:v>
                </c:pt>
                <c:pt idx="48">
                  <c:v>813</c:v>
                </c:pt>
                <c:pt idx="49">
                  <c:v>991</c:v>
                </c:pt>
                <c:pt idx="50">
                  <c:v>970</c:v>
                </c:pt>
                <c:pt idx="51">
                  <c:v>1004</c:v>
                </c:pt>
                <c:pt idx="52">
                  <c:v>909</c:v>
                </c:pt>
                <c:pt idx="53">
                  <c:v>979</c:v>
                </c:pt>
                <c:pt idx="54">
                  <c:v>906</c:v>
                </c:pt>
                <c:pt idx="55">
                  <c:v>817</c:v>
                </c:pt>
                <c:pt idx="56">
                  <c:v>860</c:v>
                </c:pt>
                <c:pt idx="57">
                  <c:v>770</c:v>
                </c:pt>
                <c:pt idx="58">
                  <c:v>808</c:v>
                </c:pt>
                <c:pt idx="59">
                  <c:v>760</c:v>
                </c:pt>
                <c:pt idx="60">
                  <c:v>765</c:v>
                </c:pt>
                <c:pt idx="61">
                  <c:v>667</c:v>
                </c:pt>
                <c:pt idx="62">
                  <c:v>769</c:v>
                </c:pt>
                <c:pt idx="63">
                  <c:v>787</c:v>
                </c:pt>
                <c:pt idx="64">
                  <c:v>885</c:v>
                </c:pt>
                <c:pt idx="65">
                  <c:v>872</c:v>
                </c:pt>
                <c:pt idx="66">
                  <c:v>919</c:v>
                </c:pt>
                <c:pt idx="67">
                  <c:v>973</c:v>
                </c:pt>
                <c:pt idx="68">
                  <c:v>957</c:v>
                </c:pt>
                <c:pt idx="69">
                  <c:v>1039</c:v>
                </c:pt>
                <c:pt idx="70">
                  <c:v>1035</c:v>
                </c:pt>
                <c:pt idx="71">
                  <c:v>1025</c:v>
                </c:pt>
                <c:pt idx="72">
                  <c:v>1059</c:v>
                </c:pt>
                <c:pt idx="73">
                  <c:v>1255</c:v>
                </c:pt>
                <c:pt idx="74">
                  <c:v>1110</c:v>
                </c:pt>
                <c:pt idx="75">
                  <c:v>1076</c:v>
                </c:pt>
                <c:pt idx="76">
                  <c:v>1093</c:v>
                </c:pt>
                <c:pt idx="77">
                  <c:v>1127</c:v>
                </c:pt>
                <c:pt idx="78">
                  <c:v>1126</c:v>
                </c:pt>
                <c:pt idx="79">
                  <c:v>1177</c:v>
                </c:pt>
                <c:pt idx="80">
                  <c:v>1226</c:v>
                </c:pt>
                <c:pt idx="81">
                  <c:v>1230</c:v>
                </c:pt>
                <c:pt idx="82">
                  <c:v>1212</c:v>
                </c:pt>
                <c:pt idx="83">
                  <c:v>1307</c:v>
                </c:pt>
                <c:pt idx="84">
                  <c:v>1100</c:v>
                </c:pt>
                <c:pt idx="85">
                  <c:v>1503</c:v>
                </c:pt>
                <c:pt idx="86">
                  <c:v>1486</c:v>
                </c:pt>
                <c:pt idx="87">
                  <c:v>1421</c:v>
                </c:pt>
                <c:pt idx="88">
                  <c:v>1466</c:v>
                </c:pt>
                <c:pt idx="89">
                  <c:v>1389</c:v>
                </c:pt>
                <c:pt idx="90">
                  <c:v>1450</c:v>
                </c:pt>
                <c:pt idx="91">
                  <c:v>1442</c:v>
                </c:pt>
                <c:pt idx="92">
                  <c:v>1475</c:v>
                </c:pt>
                <c:pt idx="93">
                  <c:v>1487</c:v>
                </c:pt>
                <c:pt idx="94">
                  <c:v>1499</c:v>
                </c:pt>
                <c:pt idx="95">
                  <c:v>1530</c:v>
                </c:pt>
                <c:pt idx="96">
                  <c:v>1257</c:v>
                </c:pt>
                <c:pt idx="97">
                  <c:v>1235</c:v>
                </c:pt>
                <c:pt idx="98">
                  <c:v>1429</c:v>
                </c:pt>
                <c:pt idx="99">
                  <c:v>1517</c:v>
                </c:pt>
                <c:pt idx="100">
                  <c:v>1508</c:v>
                </c:pt>
                <c:pt idx="101">
                  <c:v>1430</c:v>
                </c:pt>
                <c:pt idx="102">
                  <c:v>1459</c:v>
                </c:pt>
                <c:pt idx="103">
                  <c:v>1425</c:v>
                </c:pt>
                <c:pt idx="104">
                  <c:v>1389</c:v>
                </c:pt>
                <c:pt idx="105">
                  <c:v>1384</c:v>
                </c:pt>
                <c:pt idx="106">
                  <c:v>1525</c:v>
                </c:pt>
                <c:pt idx="107">
                  <c:v>1460</c:v>
                </c:pt>
                <c:pt idx="108">
                  <c:v>1110</c:v>
                </c:pt>
                <c:pt idx="109">
                  <c:v>1052</c:v>
                </c:pt>
                <c:pt idx="110">
                  <c:v>1322</c:v>
                </c:pt>
                <c:pt idx="111">
                  <c:v>1287</c:v>
                </c:pt>
                <c:pt idx="112">
                  <c:v>1277</c:v>
                </c:pt>
                <c:pt idx="113">
                  <c:v>1316</c:v>
                </c:pt>
                <c:pt idx="114">
                  <c:v>1192</c:v>
                </c:pt>
                <c:pt idx="115">
                  <c:v>1223</c:v>
                </c:pt>
                <c:pt idx="116">
                  <c:v>1188</c:v>
                </c:pt>
                <c:pt idx="117">
                  <c:v>1119</c:v>
                </c:pt>
                <c:pt idx="118">
                  <c:v>957</c:v>
                </c:pt>
                <c:pt idx="119">
                  <c:v>1016</c:v>
                </c:pt>
                <c:pt idx="120">
                  <c:v>940</c:v>
                </c:pt>
                <c:pt idx="121">
                  <c:v>809</c:v>
                </c:pt>
                <c:pt idx="122">
                  <c:v>633</c:v>
                </c:pt>
                <c:pt idx="123">
                  <c:v>645</c:v>
                </c:pt>
                <c:pt idx="124">
                  <c:v>656</c:v>
                </c:pt>
                <c:pt idx="125">
                  <c:v>772</c:v>
                </c:pt>
                <c:pt idx="126">
                  <c:v>857</c:v>
                </c:pt>
                <c:pt idx="127">
                  <c:v>992</c:v>
                </c:pt>
                <c:pt idx="128">
                  <c:v>1019</c:v>
                </c:pt>
                <c:pt idx="129">
                  <c:v>1009</c:v>
                </c:pt>
                <c:pt idx="130">
                  <c:v>993</c:v>
                </c:pt>
                <c:pt idx="131">
                  <c:v>935</c:v>
                </c:pt>
                <c:pt idx="132">
                  <c:v>945</c:v>
                </c:pt>
                <c:pt idx="133">
                  <c:v>806</c:v>
                </c:pt>
                <c:pt idx="134">
                  <c:v>852</c:v>
                </c:pt>
                <c:pt idx="135">
                  <c:v>907</c:v>
                </c:pt>
                <c:pt idx="136">
                  <c:v>756</c:v>
                </c:pt>
                <c:pt idx="137">
                  <c:v>696</c:v>
                </c:pt>
                <c:pt idx="138">
                  <c:v>698</c:v>
                </c:pt>
                <c:pt idx="139">
                  <c:v>611</c:v>
                </c:pt>
                <c:pt idx="140">
                  <c:v>635</c:v>
                </c:pt>
                <c:pt idx="141">
                  <c:v>523</c:v>
                </c:pt>
                <c:pt idx="142">
                  <c:v>538</c:v>
                </c:pt>
                <c:pt idx="143">
                  <c:v>563</c:v>
                </c:pt>
                <c:pt idx="144">
                  <c:v>557</c:v>
                </c:pt>
                <c:pt idx="145">
                  <c:v>541</c:v>
                </c:pt>
                <c:pt idx="146">
                  <c:v>609</c:v>
                </c:pt>
                <c:pt idx="147">
                  <c:v>586</c:v>
                </c:pt>
                <c:pt idx="148">
                  <c:v>604</c:v>
                </c:pt>
                <c:pt idx="149">
                  <c:v>613</c:v>
                </c:pt>
                <c:pt idx="150">
                  <c:v>639</c:v>
                </c:pt>
                <c:pt idx="151">
                  <c:v>654</c:v>
                </c:pt>
                <c:pt idx="152">
                  <c:v>689</c:v>
                </c:pt>
                <c:pt idx="153">
                  <c:v>737</c:v>
                </c:pt>
                <c:pt idx="154">
                  <c:v>865</c:v>
                </c:pt>
                <c:pt idx="155">
                  <c:v>862</c:v>
                </c:pt>
                <c:pt idx="156">
                  <c:v>1046</c:v>
                </c:pt>
                <c:pt idx="157">
                  <c:v>1042</c:v>
                </c:pt>
                <c:pt idx="158">
                  <c:v>998</c:v>
                </c:pt>
                <c:pt idx="159">
                  <c:v>995</c:v>
                </c:pt>
                <c:pt idx="160">
                  <c:v>1140</c:v>
                </c:pt>
                <c:pt idx="161">
                  <c:v>1121</c:v>
                </c:pt>
                <c:pt idx="162">
                  <c:v>1064</c:v>
                </c:pt>
                <c:pt idx="163">
                  <c:v>1155</c:v>
                </c:pt>
                <c:pt idx="164">
                  <c:v>1060</c:v>
                </c:pt>
                <c:pt idx="165">
                  <c:v>1035</c:v>
                </c:pt>
                <c:pt idx="166">
                  <c:v>1106</c:v>
                </c:pt>
                <c:pt idx="167">
                  <c:v>1017</c:v>
                </c:pt>
                <c:pt idx="168">
                  <c:v>1217</c:v>
                </c:pt>
                <c:pt idx="169">
                  <c:v>1400</c:v>
                </c:pt>
                <c:pt idx="170">
                  <c:v>1046</c:v>
                </c:pt>
                <c:pt idx="171">
                  <c:v>1124</c:v>
                </c:pt>
                <c:pt idx="172">
                  <c:v>1100</c:v>
                </c:pt>
                <c:pt idx="173">
                  <c:v>1086</c:v>
                </c:pt>
                <c:pt idx="174">
                  <c:v>1006</c:v>
                </c:pt>
                <c:pt idx="175">
                  <c:v>967</c:v>
                </c:pt>
                <c:pt idx="176">
                  <c:v>1038</c:v>
                </c:pt>
                <c:pt idx="177">
                  <c:v>1002</c:v>
                </c:pt>
                <c:pt idx="178">
                  <c:v>1098</c:v>
                </c:pt>
                <c:pt idx="179">
                  <c:v>1097</c:v>
                </c:pt>
                <c:pt idx="180">
                  <c:v>988</c:v>
                </c:pt>
                <c:pt idx="181">
                  <c:v>1077</c:v>
                </c:pt>
                <c:pt idx="182">
                  <c:v>1127</c:v>
                </c:pt>
                <c:pt idx="183">
                  <c:v>1103</c:v>
                </c:pt>
                <c:pt idx="184">
                  <c:v>1027</c:v>
                </c:pt>
                <c:pt idx="185">
                  <c:v>1029</c:v>
                </c:pt>
                <c:pt idx="186">
                  <c:v>1079</c:v>
                </c:pt>
                <c:pt idx="187">
                  <c:v>1078</c:v>
                </c:pt>
                <c:pt idx="188">
                  <c:v>1020</c:v>
                </c:pt>
                <c:pt idx="189">
                  <c:v>1160</c:v>
                </c:pt>
                <c:pt idx="190">
                  <c:v>1040</c:v>
                </c:pt>
                <c:pt idx="191">
                  <c:v>1123</c:v>
                </c:pt>
                <c:pt idx="192">
                  <c:v>1270</c:v>
                </c:pt>
                <c:pt idx="193">
                  <c:v>1143</c:v>
                </c:pt>
                <c:pt idx="194">
                  <c:v>1180</c:v>
                </c:pt>
                <c:pt idx="195">
                  <c:v>1197</c:v>
                </c:pt>
                <c:pt idx="196">
                  <c:v>1228</c:v>
                </c:pt>
                <c:pt idx="197">
                  <c:v>1221</c:v>
                </c:pt>
                <c:pt idx="198">
                  <c:v>1153</c:v>
                </c:pt>
                <c:pt idx="199">
                  <c:v>1194</c:v>
                </c:pt>
                <c:pt idx="200">
                  <c:v>1137</c:v>
                </c:pt>
                <c:pt idx="201">
                  <c:v>1126</c:v>
                </c:pt>
                <c:pt idx="202">
                  <c:v>1113</c:v>
                </c:pt>
                <c:pt idx="203">
                  <c:v>1227</c:v>
                </c:pt>
                <c:pt idx="204">
                  <c:v>1224</c:v>
                </c:pt>
                <c:pt idx="205">
                  <c:v>1282</c:v>
                </c:pt>
                <c:pt idx="206">
                  <c:v>1205</c:v>
                </c:pt>
                <c:pt idx="207">
                  <c:v>1181</c:v>
                </c:pt>
                <c:pt idx="208">
                  <c:v>1141</c:v>
                </c:pt>
                <c:pt idx="209">
                  <c:v>1092</c:v>
                </c:pt>
                <c:pt idx="210">
                  <c:v>1137</c:v>
                </c:pt>
                <c:pt idx="211">
                  <c:v>1120</c:v>
                </c:pt>
                <c:pt idx="212">
                  <c:v>1232</c:v>
                </c:pt>
                <c:pt idx="213">
                  <c:v>1090</c:v>
                </c:pt>
                <c:pt idx="214">
                  <c:v>1112</c:v>
                </c:pt>
                <c:pt idx="215">
                  <c:v>1034</c:v>
                </c:pt>
                <c:pt idx="216">
                  <c:v>924</c:v>
                </c:pt>
                <c:pt idx="217">
                  <c:v>1070</c:v>
                </c:pt>
                <c:pt idx="218">
                  <c:v>1177</c:v>
                </c:pt>
                <c:pt idx="219">
                  <c:v>1072</c:v>
                </c:pt>
                <c:pt idx="220">
                  <c:v>1020</c:v>
                </c:pt>
                <c:pt idx="221">
                  <c:v>1106</c:v>
                </c:pt>
                <c:pt idx="222">
                  <c:v>1061</c:v>
                </c:pt>
                <c:pt idx="223">
                  <c:v>1109</c:v>
                </c:pt>
                <c:pt idx="224">
                  <c:v>1044</c:v>
                </c:pt>
                <c:pt idx="225">
                  <c:v>1139</c:v>
                </c:pt>
                <c:pt idx="226">
                  <c:v>1141</c:v>
                </c:pt>
                <c:pt idx="227">
                  <c:v>1131</c:v>
                </c:pt>
                <c:pt idx="228">
                  <c:v>1149</c:v>
                </c:pt>
                <c:pt idx="229">
                  <c:v>1002</c:v>
                </c:pt>
                <c:pt idx="230">
                  <c:v>982</c:v>
                </c:pt>
                <c:pt idx="231">
                  <c:v>1030</c:v>
                </c:pt>
                <c:pt idx="232">
                  <c:v>989</c:v>
                </c:pt>
                <c:pt idx="233">
                  <c:v>973</c:v>
                </c:pt>
                <c:pt idx="234">
                  <c:v>1027</c:v>
                </c:pt>
                <c:pt idx="235">
                  <c:v>1000</c:v>
                </c:pt>
                <c:pt idx="236">
                  <c:v>966</c:v>
                </c:pt>
                <c:pt idx="237">
                  <c:v>1025</c:v>
                </c:pt>
                <c:pt idx="238">
                  <c:v>1023</c:v>
                </c:pt>
                <c:pt idx="239">
                  <c:v>909</c:v>
                </c:pt>
                <c:pt idx="240">
                  <c:v>1100</c:v>
                </c:pt>
                <c:pt idx="241">
                  <c:v>1102</c:v>
                </c:pt>
                <c:pt idx="242">
                  <c:v>971</c:v>
                </c:pt>
                <c:pt idx="243">
                  <c:v>922</c:v>
                </c:pt>
                <c:pt idx="244">
                  <c:v>893</c:v>
                </c:pt>
                <c:pt idx="245">
                  <c:v>885</c:v>
                </c:pt>
                <c:pt idx="246">
                  <c:v>883</c:v>
                </c:pt>
                <c:pt idx="247">
                  <c:v>827</c:v>
                </c:pt>
                <c:pt idx="248">
                  <c:v>858</c:v>
                </c:pt>
                <c:pt idx="249">
                  <c:v>835</c:v>
                </c:pt>
                <c:pt idx="250">
                  <c:v>780</c:v>
                </c:pt>
                <c:pt idx="251">
                  <c:v>751</c:v>
                </c:pt>
                <c:pt idx="252">
                  <c:v>604</c:v>
                </c:pt>
                <c:pt idx="253">
                  <c:v>755</c:v>
                </c:pt>
                <c:pt idx="254">
                  <c:v>750</c:v>
                </c:pt>
                <c:pt idx="255">
                  <c:v>819</c:v>
                </c:pt>
                <c:pt idx="256">
                  <c:v>839</c:v>
                </c:pt>
                <c:pt idx="257">
                  <c:v>874</c:v>
                </c:pt>
                <c:pt idx="258">
                  <c:v>887</c:v>
                </c:pt>
                <c:pt idx="259">
                  <c:v>882</c:v>
                </c:pt>
                <c:pt idx="260">
                  <c:v>868</c:v>
                </c:pt>
                <c:pt idx="261">
                  <c:v>878</c:v>
                </c:pt>
                <c:pt idx="262">
                  <c:v>916</c:v>
                </c:pt>
                <c:pt idx="263">
                  <c:v>947</c:v>
                </c:pt>
                <c:pt idx="264">
                  <c:v>969</c:v>
                </c:pt>
                <c:pt idx="265">
                  <c:v>1102</c:v>
                </c:pt>
                <c:pt idx="266">
                  <c:v>1037</c:v>
                </c:pt>
                <c:pt idx="267">
                  <c:v>945</c:v>
                </c:pt>
                <c:pt idx="268">
                  <c:v>1038</c:v>
                </c:pt>
                <c:pt idx="269">
                  <c:v>999</c:v>
                </c:pt>
                <c:pt idx="270">
                  <c:v>984</c:v>
                </c:pt>
                <c:pt idx="271">
                  <c:v>1037</c:v>
                </c:pt>
                <c:pt idx="272">
                  <c:v>1024</c:v>
                </c:pt>
                <c:pt idx="273">
                  <c:v>1093</c:v>
                </c:pt>
                <c:pt idx="274">
                  <c:v>1078</c:v>
                </c:pt>
                <c:pt idx="275">
                  <c:v>1075</c:v>
                </c:pt>
                <c:pt idx="276">
                  <c:v>1091</c:v>
                </c:pt>
                <c:pt idx="277">
                  <c:v>1063</c:v>
                </c:pt>
                <c:pt idx="278">
                  <c:v>950</c:v>
                </c:pt>
                <c:pt idx="279">
                  <c:v>1110</c:v>
                </c:pt>
                <c:pt idx="280">
                  <c:v>1128</c:v>
                </c:pt>
                <c:pt idx="281">
                  <c:v>1081</c:v>
                </c:pt>
                <c:pt idx="282">
                  <c:v>1086</c:v>
                </c:pt>
                <c:pt idx="283">
                  <c:v>1162</c:v>
                </c:pt>
                <c:pt idx="284">
                  <c:v>1143</c:v>
                </c:pt>
                <c:pt idx="285">
                  <c:v>1209</c:v>
                </c:pt>
                <c:pt idx="286">
                  <c:v>1228</c:v>
                </c:pt>
                <c:pt idx="287">
                  <c:v>1316</c:v>
                </c:pt>
                <c:pt idx="288">
                  <c:v>1140</c:v>
                </c:pt>
                <c:pt idx="289">
                  <c:v>1133</c:v>
                </c:pt>
                <c:pt idx="290">
                  <c:v>1306</c:v>
                </c:pt>
                <c:pt idx="291">
                  <c:v>1206</c:v>
                </c:pt>
                <c:pt idx="292">
                  <c:v>1244</c:v>
                </c:pt>
                <c:pt idx="293">
                  <c:v>1193</c:v>
                </c:pt>
                <c:pt idx="294">
                  <c:v>1231</c:v>
                </c:pt>
                <c:pt idx="295">
                  <c:v>1149</c:v>
                </c:pt>
                <c:pt idx="296">
                  <c:v>1201</c:v>
                </c:pt>
                <c:pt idx="297">
                  <c:v>1152</c:v>
                </c:pt>
                <c:pt idx="298">
                  <c:v>1187</c:v>
                </c:pt>
                <c:pt idx="299">
                  <c:v>1151</c:v>
                </c:pt>
                <c:pt idx="300">
                  <c:v>1083</c:v>
                </c:pt>
                <c:pt idx="301">
                  <c:v>1053</c:v>
                </c:pt>
                <c:pt idx="302">
                  <c:v>996</c:v>
                </c:pt>
                <c:pt idx="303">
                  <c:v>1013</c:v>
                </c:pt>
                <c:pt idx="304">
                  <c:v>1024</c:v>
                </c:pt>
                <c:pt idx="305">
                  <c:v>1022</c:v>
                </c:pt>
                <c:pt idx="306">
                  <c:v>1133</c:v>
                </c:pt>
                <c:pt idx="307">
                  <c:v>1138</c:v>
                </c:pt>
                <c:pt idx="308">
                  <c:v>1095</c:v>
                </c:pt>
                <c:pt idx="309">
                  <c:v>1128</c:v>
                </c:pt>
                <c:pt idx="310">
                  <c:v>1131</c:v>
                </c:pt>
                <c:pt idx="311">
                  <c:v>1168</c:v>
                </c:pt>
                <c:pt idx="312">
                  <c:v>1143</c:v>
                </c:pt>
                <c:pt idx="313">
                  <c:v>1158</c:v>
                </c:pt>
                <c:pt idx="314">
                  <c:v>1147</c:v>
                </c:pt>
                <c:pt idx="315">
                  <c:v>1211</c:v>
                </c:pt>
                <c:pt idx="316">
                  <c:v>1156</c:v>
                </c:pt>
                <c:pt idx="317">
                  <c:v>1192</c:v>
                </c:pt>
                <c:pt idx="318">
                  <c:v>1151</c:v>
                </c:pt>
                <c:pt idx="319">
                  <c:v>1252</c:v>
                </c:pt>
                <c:pt idx="320">
                  <c:v>1148</c:v>
                </c:pt>
                <c:pt idx="321">
                  <c:v>1113</c:v>
                </c:pt>
                <c:pt idx="322">
                  <c:v>1121</c:v>
                </c:pt>
                <c:pt idx="323">
                  <c:v>1060</c:v>
                </c:pt>
                <c:pt idx="324">
                  <c:v>1108</c:v>
                </c:pt>
                <c:pt idx="325">
                  <c:v>1181</c:v>
                </c:pt>
                <c:pt idx="326">
                  <c:v>1130</c:v>
                </c:pt>
                <c:pt idx="327">
                  <c:v>1124</c:v>
                </c:pt>
                <c:pt idx="328">
                  <c:v>1105</c:v>
                </c:pt>
                <c:pt idx="329">
                  <c:v>1120</c:v>
                </c:pt>
                <c:pt idx="330">
                  <c:v>1133</c:v>
                </c:pt>
                <c:pt idx="331">
                  <c:v>1100</c:v>
                </c:pt>
                <c:pt idx="332">
                  <c:v>1205</c:v>
                </c:pt>
                <c:pt idx="333">
                  <c:v>1127</c:v>
                </c:pt>
                <c:pt idx="334">
                  <c:v>1154</c:v>
                </c:pt>
                <c:pt idx="335">
                  <c:v>1149</c:v>
                </c:pt>
                <c:pt idx="336">
                  <c:v>1227</c:v>
                </c:pt>
                <c:pt idx="337">
                  <c:v>1237</c:v>
                </c:pt>
                <c:pt idx="338">
                  <c:v>1221</c:v>
                </c:pt>
                <c:pt idx="339">
                  <c:v>1230</c:v>
                </c:pt>
                <c:pt idx="340">
                  <c:v>1212</c:v>
                </c:pt>
                <c:pt idx="341">
                  <c:v>1275</c:v>
                </c:pt>
                <c:pt idx="342">
                  <c:v>1300</c:v>
                </c:pt>
                <c:pt idx="343">
                  <c:v>1274</c:v>
                </c:pt>
                <c:pt idx="344">
                  <c:v>1262</c:v>
                </c:pt>
                <c:pt idx="345">
                  <c:v>1298</c:v>
                </c:pt>
                <c:pt idx="346">
                  <c:v>1383</c:v>
                </c:pt>
                <c:pt idx="347">
                  <c:v>1412</c:v>
                </c:pt>
                <c:pt idx="348">
                  <c:v>1349</c:v>
                </c:pt>
                <c:pt idx="349">
                  <c:v>1317</c:v>
                </c:pt>
                <c:pt idx="350">
                  <c:v>1345</c:v>
                </c:pt>
                <c:pt idx="351">
                  <c:v>1220</c:v>
                </c:pt>
                <c:pt idx="352">
                  <c:v>1312</c:v>
                </c:pt>
                <c:pt idx="353">
                  <c:v>1266</c:v>
                </c:pt>
                <c:pt idx="354">
                  <c:v>1308</c:v>
                </c:pt>
                <c:pt idx="355">
                  <c:v>1265</c:v>
                </c:pt>
                <c:pt idx="356">
                  <c:v>1286</c:v>
                </c:pt>
                <c:pt idx="357">
                  <c:v>1310</c:v>
                </c:pt>
                <c:pt idx="358">
                  <c:v>1321</c:v>
                </c:pt>
                <c:pt idx="359">
                  <c:v>1375</c:v>
                </c:pt>
                <c:pt idx="360">
                  <c:v>1268</c:v>
                </c:pt>
                <c:pt idx="361">
                  <c:v>1255</c:v>
                </c:pt>
                <c:pt idx="362">
                  <c:v>1313</c:v>
                </c:pt>
                <c:pt idx="363">
                  <c:v>1275</c:v>
                </c:pt>
                <c:pt idx="364">
                  <c:v>1230</c:v>
                </c:pt>
                <c:pt idx="365">
                  <c:v>1202</c:v>
                </c:pt>
                <c:pt idx="366">
                  <c:v>1142</c:v>
                </c:pt>
                <c:pt idx="367">
                  <c:v>1231</c:v>
                </c:pt>
                <c:pt idx="368">
                  <c:v>1195</c:v>
                </c:pt>
                <c:pt idx="369">
                  <c:v>1235</c:v>
                </c:pt>
                <c:pt idx="370">
                  <c:v>1212</c:v>
                </c:pt>
                <c:pt idx="371">
                  <c:v>1226</c:v>
                </c:pt>
                <c:pt idx="372">
                  <c:v>1275</c:v>
                </c:pt>
                <c:pt idx="373">
                  <c:v>1280</c:v>
                </c:pt>
                <c:pt idx="374">
                  <c:v>1218</c:v>
                </c:pt>
                <c:pt idx="375">
                  <c:v>1311</c:v>
                </c:pt>
                <c:pt idx="376">
                  <c:v>1285</c:v>
                </c:pt>
                <c:pt idx="377">
                  <c:v>1295</c:v>
                </c:pt>
                <c:pt idx="378">
                  <c:v>1298</c:v>
                </c:pt>
                <c:pt idx="379">
                  <c:v>1286</c:v>
                </c:pt>
                <c:pt idx="380">
                  <c:v>1243</c:v>
                </c:pt>
                <c:pt idx="381">
                  <c:v>1240</c:v>
                </c:pt>
                <c:pt idx="382">
                  <c:v>1244</c:v>
                </c:pt>
                <c:pt idx="383">
                  <c:v>1285</c:v>
                </c:pt>
                <c:pt idx="384">
                  <c:v>1318</c:v>
                </c:pt>
                <c:pt idx="385">
                  <c:v>1501</c:v>
                </c:pt>
                <c:pt idx="386">
                  <c:v>1292</c:v>
                </c:pt>
                <c:pt idx="387">
                  <c:v>1277</c:v>
                </c:pt>
                <c:pt idx="388">
                  <c:v>1402</c:v>
                </c:pt>
                <c:pt idx="389">
                  <c:v>1368</c:v>
                </c:pt>
                <c:pt idx="390">
                  <c:v>1323</c:v>
                </c:pt>
                <c:pt idx="391">
                  <c:v>1247</c:v>
                </c:pt>
                <c:pt idx="392">
                  <c:v>1446</c:v>
                </c:pt>
                <c:pt idx="393">
                  <c:v>1352</c:v>
                </c:pt>
                <c:pt idx="394">
                  <c:v>1394</c:v>
                </c:pt>
                <c:pt idx="395">
                  <c:v>1439</c:v>
                </c:pt>
                <c:pt idx="396">
                  <c:v>1537</c:v>
                </c:pt>
                <c:pt idx="397">
                  <c:v>1301</c:v>
                </c:pt>
                <c:pt idx="398">
                  <c:v>1399</c:v>
                </c:pt>
                <c:pt idx="399">
                  <c:v>1374</c:v>
                </c:pt>
                <c:pt idx="400">
                  <c:v>1391</c:v>
                </c:pt>
                <c:pt idx="401">
                  <c:v>1513</c:v>
                </c:pt>
                <c:pt idx="402">
                  <c:v>1535</c:v>
                </c:pt>
                <c:pt idx="403">
                  <c:v>1484</c:v>
                </c:pt>
                <c:pt idx="404">
                  <c:v>1555</c:v>
                </c:pt>
                <c:pt idx="405">
                  <c:v>1631</c:v>
                </c:pt>
                <c:pt idx="406">
                  <c:v>1694</c:v>
                </c:pt>
                <c:pt idx="407">
                  <c:v>1647</c:v>
                </c:pt>
                <c:pt idx="408">
                  <c:v>1560</c:v>
                </c:pt>
                <c:pt idx="409">
                  <c:v>1481</c:v>
                </c:pt>
                <c:pt idx="410">
                  <c:v>1632</c:v>
                </c:pt>
                <c:pt idx="411">
                  <c:v>1646</c:v>
                </c:pt>
                <c:pt idx="412">
                  <c:v>1652</c:v>
                </c:pt>
                <c:pt idx="413">
                  <c:v>1526</c:v>
                </c:pt>
                <c:pt idx="414">
                  <c:v>1675</c:v>
                </c:pt>
                <c:pt idx="415">
                  <c:v>1691</c:v>
                </c:pt>
                <c:pt idx="416">
                  <c:v>1555</c:v>
                </c:pt>
                <c:pt idx="417">
                  <c:v>1660</c:v>
                </c:pt>
                <c:pt idx="418">
                  <c:v>1458</c:v>
                </c:pt>
                <c:pt idx="419">
                  <c:v>1714</c:v>
                </c:pt>
                <c:pt idx="420">
                  <c:v>1739</c:v>
                </c:pt>
                <c:pt idx="421">
                  <c:v>1792</c:v>
                </c:pt>
                <c:pt idx="422">
                  <c:v>1583</c:v>
                </c:pt>
                <c:pt idx="423">
                  <c:v>1658</c:v>
                </c:pt>
                <c:pt idx="424">
                  <c:v>1714</c:v>
                </c:pt>
                <c:pt idx="425">
                  <c:v>1719</c:v>
                </c:pt>
                <c:pt idx="426">
                  <c:v>1724</c:v>
                </c:pt>
                <c:pt idx="427">
                  <c:v>1728</c:v>
                </c:pt>
                <c:pt idx="428">
                  <c:v>1789</c:v>
                </c:pt>
                <c:pt idx="429">
                  <c:v>1740</c:v>
                </c:pt>
                <c:pt idx="430">
                  <c:v>1808</c:v>
                </c:pt>
                <c:pt idx="431">
                  <c:v>1628</c:v>
                </c:pt>
                <c:pt idx="432">
                  <c:v>1823</c:v>
                </c:pt>
                <c:pt idx="433">
                  <c:v>1804</c:v>
                </c:pt>
                <c:pt idx="434">
                  <c:v>1601</c:v>
                </c:pt>
                <c:pt idx="435">
                  <c:v>1511</c:v>
                </c:pt>
                <c:pt idx="436">
                  <c:v>1570</c:v>
                </c:pt>
                <c:pt idx="437">
                  <c:v>1451</c:v>
                </c:pt>
                <c:pt idx="438">
                  <c:v>1424</c:v>
                </c:pt>
                <c:pt idx="439">
                  <c:v>1364</c:v>
                </c:pt>
                <c:pt idx="440">
                  <c:v>1384</c:v>
                </c:pt>
                <c:pt idx="441">
                  <c:v>1212</c:v>
                </c:pt>
                <c:pt idx="442">
                  <c:v>1290</c:v>
                </c:pt>
                <c:pt idx="443">
                  <c:v>1249</c:v>
                </c:pt>
                <c:pt idx="444">
                  <c:v>1130</c:v>
                </c:pt>
                <c:pt idx="445">
                  <c:v>1189</c:v>
                </c:pt>
                <c:pt idx="446">
                  <c:v>1202</c:v>
                </c:pt>
                <c:pt idx="447">
                  <c:v>1197</c:v>
                </c:pt>
                <c:pt idx="448">
                  <c:v>1130</c:v>
                </c:pt>
                <c:pt idx="449">
                  <c:v>1131</c:v>
                </c:pt>
                <c:pt idx="450">
                  <c:v>1042</c:v>
                </c:pt>
                <c:pt idx="451">
                  <c:v>957</c:v>
                </c:pt>
                <c:pt idx="452">
                  <c:v>935</c:v>
                </c:pt>
                <c:pt idx="453">
                  <c:v>878</c:v>
                </c:pt>
                <c:pt idx="454">
                  <c:v>833</c:v>
                </c:pt>
                <c:pt idx="455">
                  <c:v>805</c:v>
                </c:pt>
                <c:pt idx="456">
                  <c:v>773</c:v>
                </c:pt>
                <c:pt idx="457">
                  <c:v>724</c:v>
                </c:pt>
                <c:pt idx="458">
                  <c:v>728</c:v>
                </c:pt>
                <c:pt idx="459">
                  <c:v>682</c:v>
                </c:pt>
                <c:pt idx="460">
                  <c:v>679</c:v>
                </c:pt>
                <c:pt idx="461">
                  <c:v>647</c:v>
                </c:pt>
                <c:pt idx="462">
                  <c:v>615</c:v>
                </c:pt>
                <c:pt idx="463">
                  <c:v>607</c:v>
                </c:pt>
                <c:pt idx="464">
                  <c:v>537</c:v>
                </c:pt>
                <c:pt idx="465">
                  <c:v>542</c:v>
                </c:pt>
                <c:pt idx="466">
                  <c:v>459</c:v>
                </c:pt>
                <c:pt idx="467">
                  <c:v>403</c:v>
                </c:pt>
                <c:pt idx="468">
                  <c:v>358</c:v>
                </c:pt>
                <c:pt idx="469">
                  <c:v>358</c:v>
                </c:pt>
                <c:pt idx="470">
                  <c:v>353</c:v>
                </c:pt>
                <c:pt idx="471">
                  <c:v>387</c:v>
                </c:pt>
                <c:pt idx="472">
                  <c:v>408</c:v>
                </c:pt>
                <c:pt idx="473">
                  <c:v>482</c:v>
                </c:pt>
                <c:pt idx="474">
                  <c:v>509</c:v>
                </c:pt>
                <c:pt idx="475">
                  <c:v>487</c:v>
                </c:pt>
                <c:pt idx="476">
                  <c:v>510</c:v>
                </c:pt>
                <c:pt idx="477">
                  <c:v>476</c:v>
                </c:pt>
                <c:pt idx="478">
                  <c:v>497</c:v>
                </c:pt>
                <c:pt idx="479">
                  <c:v>484</c:v>
                </c:pt>
                <c:pt idx="480">
                  <c:v>510</c:v>
                </c:pt>
                <c:pt idx="481">
                  <c:v>526</c:v>
                </c:pt>
                <c:pt idx="482">
                  <c:v>542</c:v>
                </c:pt>
                <c:pt idx="483">
                  <c:v>566</c:v>
                </c:pt>
                <c:pt idx="484">
                  <c:v>457</c:v>
                </c:pt>
                <c:pt idx="485">
                  <c:v>445</c:v>
                </c:pt>
                <c:pt idx="486">
                  <c:v>426</c:v>
                </c:pt>
                <c:pt idx="487">
                  <c:v>417</c:v>
                </c:pt>
                <c:pt idx="488">
                  <c:v>449</c:v>
                </c:pt>
                <c:pt idx="489">
                  <c:v>438</c:v>
                </c:pt>
                <c:pt idx="490">
                  <c:v>452</c:v>
                </c:pt>
                <c:pt idx="491">
                  <c:v>429</c:v>
                </c:pt>
                <c:pt idx="492">
                  <c:v>430</c:v>
                </c:pt>
                <c:pt idx="493">
                  <c:v>391</c:v>
                </c:pt>
                <c:pt idx="494">
                  <c:v>429</c:v>
                </c:pt>
                <c:pt idx="495">
                  <c:v>415</c:v>
                </c:pt>
                <c:pt idx="496">
                  <c:v>414</c:v>
                </c:pt>
                <c:pt idx="497">
                  <c:v>435</c:v>
                </c:pt>
                <c:pt idx="498">
                  <c:v>432</c:v>
                </c:pt>
                <c:pt idx="499">
                  <c:v>422</c:v>
                </c:pt>
                <c:pt idx="500">
                  <c:v>418</c:v>
                </c:pt>
                <c:pt idx="501">
                  <c:v>439</c:v>
                </c:pt>
                <c:pt idx="502">
                  <c:v>465</c:v>
                </c:pt>
                <c:pt idx="503">
                  <c:v>522</c:v>
                </c:pt>
                <c:pt idx="504">
                  <c:v>518</c:v>
                </c:pt>
                <c:pt idx="505">
                  <c:v>466</c:v>
                </c:pt>
                <c:pt idx="506">
                  <c:v>472</c:v>
                </c:pt>
                <c:pt idx="507">
                  <c:v>504</c:v>
                </c:pt>
                <c:pt idx="508">
                  <c:v>518</c:v>
                </c:pt>
                <c:pt idx="509">
                  <c:v>524</c:v>
                </c:pt>
                <c:pt idx="510">
                  <c:v>517</c:v>
                </c:pt>
                <c:pt idx="511">
                  <c:v>536</c:v>
                </c:pt>
                <c:pt idx="512">
                  <c:v>594</c:v>
                </c:pt>
                <c:pt idx="513">
                  <c:v>611</c:v>
                </c:pt>
                <c:pt idx="514">
                  <c:v>569</c:v>
                </c:pt>
                <c:pt idx="515">
                  <c:v>615</c:v>
                </c:pt>
                <c:pt idx="516">
                  <c:v>618</c:v>
                </c:pt>
                <c:pt idx="517">
                  <c:v>650</c:v>
                </c:pt>
                <c:pt idx="518">
                  <c:v>613</c:v>
                </c:pt>
                <c:pt idx="519">
                  <c:v>591</c:v>
                </c:pt>
                <c:pt idx="520">
                  <c:v>597</c:v>
                </c:pt>
                <c:pt idx="521">
                  <c:v>601</c:v>
                </c:pt>
                <c:pt idx="522">
                  <c:v>596</c:v>
                </c:pt>
                <c:pt idx="523">
                  <c:v>617</c:v>
                </c:pt>
                <c:pt idx="524">
                  <c:v>582</c:v>
                </c:pt>
                <c:pt idx="525">
                  <c:v>603</c:v>
                </c:pt>
                <c:pt idx="526">
                  <c:v>710</c:v>
                </c:pt>
                <c:pt idx="527">
                  <c:v>675</c:v>
                </c:pt>
                <c:pt idx="528">
                  <c:v>583</c:v>
                </c:pt>
                <c:pt idx="529">
                  <c:v>589</c:v>
                </c:pt>
                <c:pt idx="530">
                  <c:v>635</c:v>
                </c:pt>
                <c:pt idx="531">
                  <c:v>649</c:v>
                </c:pt>
                <c:pt idx="532">
                  <c:v>634</c:v>
                </c:pt>
                <c:pt idx="533">
                  <c:v>593</c:v>
                </c:pt>
                <c:pt idx="534">
                  <c:v>652</c:v>
                </c:pt>
                <c:pt idx="535">
                  <c:v>641</c:v>
                </c:pt>
                <c:pt idx="536">
                  <c:v>663</c:v>
                </c:pt>
                <c:pt idx="537">
                  <c:v>716</c:v>
                </c:pt>
                <c:pt idx="538">
                  <c:v>674</c:v>
                </c:pt>
                <c:pt idx="539">
                  <c:v>725</c:v>
                </c:pt>
                <c:pt idx="540">
                  <c:v>698</c:v>
                </c:pt>
                <c:pt idx="541">
                  <c:v>592</c:v>
                </c:pt>
                <c:pt idx="542">
                  <c:v>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603520"/>
        <c:axId val="114605056"/>
      </c:barChart>
      <c:catAx>
        <c:axId val="114603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4605056"/>
        <c:crosses val="autoZero"/>
        <c:auto val="1"/>
        <c:lblAlgn val="ctr"/>
        <c:lblOffset val="100"/>
        <c:tickLblSkip val="36"/>
        <c:noMultiLvlLbl val="0"/>
      </c:catAx>
      <c:valAx>
        <c:axId val="11460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0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Sheet1!$A$2:$A$180</c:f>
              <c:strCache>
                <c:ptCount val="179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</c:strCache>
            </c:strRef>
          </c:cat>
          <c:val>
            <c:numRef>
              <c:f>Sheet1!$B$2:$B$180</c:f>
              <c:numCache>
                <c:formatCode>General</c:formatCode>
                <c:ptCount val="179"/>
                <c:pt idx="0">
                  <c:v>4.7</c:v>
                </c:pt>
                <c:pt idx="1">
                  <c:v>5.2</c:v>
                </c:pt>
                <c:pt idx="2">
                  <c:v>5.3</c:v>
                </c:pt>
                <c:pt idx="3">
                  <c:v>5</c:v>
                </c:pt>
                <c:pt idx="4">
                  <c:v>4.3</c:v>
                </c:pt>
                <c:pt idx="5">
                  <c:v>4.3</c:v>
                </c:pt>
                <c:pt idx="6">
                  <c:v>4.0999999999999996</c:v>
                </c:pt>
                <c:pt idx="7">
                  <c:v>3.8</c:v>
                </c:pt>
                <c:pt idx="8">
                  <c:v>3.9</c:v>
                </c:pt>
                <c:pt idx="9">
                  <c:v>3.8</c:v>
                </c:pt>
                <c:pt idx="10">
                  <c:v>3.8</c:v>
                </c:pt>
                <c:pt idx="11">
                  <c:v>4.2</c:v>
                </c:pt>
                <c:pt idx="12">
                  <c:v>4.7</c:v>
                </c:pt>
                <c:pt idx="13">
                  <c:v>4.8</c:v>
                </c:pt>
                <c:pt idx="14">
                  <c:v>5</c:v>
                </c:pt>
                <c:pt idx="15">
                  <c:v>5.3</c:v>
                </c:pt>
                <c:pt idx="16">
                  <c:v>5.2</c:v>
                </c:pt>
                <c:pt idx="17">
                  <c:v>5</c:v>
                </c:pt>
                <c:pt idx="18">
                  <c:v>4.5999999999999996</c:v>
                </c:pt>
                <c:pt idx="19">
                  <c:v>4.4000000000000004</c:v>
                </c:pt>
                <c:pt idx="20">
                  <c:v>4</c:v>
                </c:pt>
                <c:pt idx="21">
                  <c:v>3.7</c:v>
                </c:pt>
                <c:pt idx="22">
                  <c:v>4</c:v>
                </c:pt>
                <c:pt idx="23">
                  <c:v>4.0999999999999996</c:v>
                </c:pt>
                <c:pt idx="24">
                  <c:v>4.3</c:v>
                </c:pt>
                <c:pt idx="25">
                  <c:v>4.5</c:v>
                </c:pt>
                <c:pt idx="26">
                  <c:v>4.8</c:v>
                </c:pt>
                <c:pt idx="27">
                  <c:v>4.3</c:v>
                </c:pt>
                <c:pt idx="28">
                  <c:v>4</c:v>
                </c:pt>
                <c:pt idx="29">
                  <c:v>4.0999999999999996</c:v>
                </c:pt>
                <c:pt idx="30">
                  <c:v>3.8</c:v>
                </c:pt>
                <c:pt idx="31">
                  <c:v>3.9</c:v>
                </c:pt>
                <c:pt idx="32">
                  <c:v>3.8</c:v>
                </c:pt>
                <c:pt idx="33">
                  <c:v>4</c:v>
                </c:pt>
                <c:pt idx="34">
                  <c:v>3.8</c:v>
                </c:pt>
                <c:pt idx="35">
                  <c:v>4</c:v>
                </c:pt>
                <c:pt idx="36">
                  <c:v>4.4000000000000004</c:v>
                </c:pt>
                <c:pt idx="37">
                  <c:v>4.5999999999999996</c:v>
                </c:pt>
                <c:pt idx="38">
                  <c:v>4.7</c:v>
                </c:pt>
                <c:pt idx="39">
                  <c:v>4.7</c:v>
                </c:pt>
                <c:pt idx="40">
                  <c:v>4.5</c:v>
                </c:pt>
                <c:pt idx="41">
                  <c:v>4.5999999999999996</c:v>
                </c:pt>
                <c:pt idx="42">
                  <c:v>4.3</c:v>
                </c:pt>
                <c:pt idx="43">
                  <c:v>4.2</c:v>
                </c:pt>
                <c:pt idx="44">
                  <c:v>4</c:v>
                </c:pt>
                <c:pt idx="45">
                  <c:v>3.8</c:v>
                </c:pt>
                <c:pt idx="46">
                  <c:v>4</c:v>
                </c:pt>
                <c:pt idx="47">
                  <c:v>3.6</c:v>
                </c:pt>
                <c:pt idx="48">
                  <c:v>3.8</c:v>
                </c:pt>
                <c:pt idx="49">
                  <c:v>4.4000000000000004</c:v>
                </c:pt>
                <c:pt idx="50">
                  <c:v>4.5</c:v>
                </c:pt>
                <c:pt idx="51">
                  <c:v>4.3</c:v>
                </c:pt>
                <c:pt idx="52">
                  <c:v>3.9</c:v>
                </c:pt>
                <c:pt idx="53">
                  <c:v>4</c:v>
                </c:pt>
                <c:pt idx="54">
                  <c:v>3.6</c:v>
                </c:pt>
                <c:pt idx="55">
                  <c:v>3.7</c:v>
                </c:pt>
                <c:pt idx="56">
                  <c:v>4</c:v>
                </c:pt>
                <c:pt idx="57">
                  <c:v>3.8</c:v>
                </c:pt>
                <c:pt idx="58">
                  <c:v>4</c:v>
                </c:pt>
                <c:pt idx="59">
                  <c:v>4.0999999999999996</c:v>
                </c:pt>
                <c:pt idx="60">
                  <c:v>4.3</c:v>
                </c:pt>
                <c:pt idx="61">
                  <c:v>4.4000000000000004</c:v>
                </c:pt>
                <c:pt idx="62">
                  <c:v>4.4000000000000004</c:v>
                </c:pt>
                <c:pt idx="63">
                  <c:v>4.4000000000000004</c:v>
                </c:pt>
                <c:pt idx="64">
                  <c:v>3.8</c:v>
                </c:pt>
                <c:pt idx="65">
                  <c:v>4</c:v>
                </c:pt>
                <c:pt idx="66">
                  <c:v>3.7</c:v>
                </c:pt>
                <c:pt idx="67">
                  <c:v>3.7</c:v>
                </c:pt>
                <c:pt idx="68">
                  <c:v>3.8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4.3</c:v>
                </c:pt>
                <c:pt idx="73">
                  <c:v>4.2</c:v>
                </c:pt>
                <c:pt idx="74">
                  <c:v>3.9</c:v>
                </c:pt>
                <c:pt idx="75">
                  <c:v>3.9</c:v>
                </c:pt>
                <c:pt idx="76">
                  <c:v>3.7</c:v>
                </c:pt>
                <c:pt idx="77">
                  <c:v>3.6</c:v>
                </c:pt>
                <c:pt idx="78">
                  <c:v>3.6</c:v>
                </c:pt>
                <c:pt idx="79">
                  <c:v>3.5</c:v>
                </c:pt>
                <c:pt idx="80">
                  <c:v>3.4</c:v>
                </c:pt>
                <c:pt idx="81">
                  <c:v>3.7</c:v>
                </c:pt>
                <c:pt idx="82">
                  <c:v>4.0999999999999996</c:v>
                </c:pt>
                <c:pt idx="83">
                  <c:v>4.3</c:v>
                </c:pt>
                <c:pt idx="84">
                  <c:v>4.8</c:v>
                </c:pt>
                <c:pt idx="85">
                  <c:v>5.2</c:v>
                </c:pt>
                <c:pt idx="86">
                  <c:v>5.5</c:v>
                </c:pt>
                <c:pt idx="87">
                  <c:v>5.8</c:v>
                </c:pt>
                <c:pt idx="88">
                  <c:v>5.6</c:v>
                </c:pt>
                <c:pt idx="89">
                  <c:v>5.8</c:v>
                </c:pt>
                <c:pt idx="90">
                  <c:v>6</c:v>
                </c:pt>
                <c:pt idx="91">
                  <c:v>5.7</c:v>
                </c:pt>
                <c:pt idx="92">
                  <c:v>5.8</c:v>
                </c:pt>
                <c:pt idx="93">
                  <c:v>5.9</c:v>
                </c:pt>
                <c:pt idx="94">
                  <c:v>6</c:v>
                </c:pt>
                <c:pt idx="95">
                  <c:v>6.2</c:v>
                </c:pt>
                <c:pt idx="96">
                  <c:v>6.7</c:v>
                </c:pt>
                <c:pt idx="97">
                  <c:v>7.1</c:v>
                </c:pt>
                <c:pt idx="98">
                  <c:v>7.4</c:v>
                </c:pt>
                <c:pt idx="99">
                  <c:v>7.7</c:v>
                </c:pt>
                <c:pt idx="100">
                  <c:v>8.3000000000000007</c:v>
                </c:pt>
                <c:pt idx="101">
                  <c:v>8.4</c:v>
                </c:pt>
                <c:pt idx="102">
                  <c:v>8.5</c:v>
                </c:pt>
                <c:pt idx="103">
                  <c:v>9</c:v>
                </c:pt>
                <c:pt idx="104">
                  <c:v>9.1</c:v>
                </c:pt>
                <c:pt idx="105">
                  <c:v>9.1</c:v>
                </c:pt>
                <c:pt idx="106">
                  <c:v>9.1999999999999993</c:v>
                </c:pt>
                <c:pt idx="107">
                  <c:v>9.1999999999999993</c:v>
                </c:pt>
                <c:pt idx="108">
                  <c:v>9.4</c:v>
                </c:pt>
                <c:pt idx="109">
                  <c:v>9.9</c:v>
                </c:pt>
                <c:pt idx="110">
                  <c:v>10.199999999999999</c:v>
                </c:pt>
                <c:pt idx="111">
                  <c:v>10.8</c:v>
                </c:pt>
                <c:pt idx="112">
                  <c:v>11.5</c:v>
                </c:pt>
                <c:pt idx="113">
                  <c:v>11.9</c:v>
                </c:pt>
                <c:pt idx="114">
                  <c:v>12.5</c:v>
                </c:pt>
                <c:pt idx="115">
                  <c:v>12.9</c:v>
                </c:pt>
                <c:pt idx="116">
                  <c:v>13.2</c:v>
                </c:pt>
                <c:pt idx="117">
                  <c:v>13.7</c:v>
                </c:pt>
                <c:pt idx="118">
                  <c:v>13.9</c:v>
                </c:pt>
                <c:pt idx="119">
                  <c:v>14</c:v>
                </c:pt>
                <c:pt idx="120">
                  <c:v>13.2</c:v>
                </c:pt>
                <c:pt idx="121">
                  <c:v>13.6</c:v>
                </c:pt>
                <c:pt idx="122">
                  <c:v>13.3</c:v>
                </c:pt>
                <c:pt idx="123">
                  <c:v>13</c:v>
                </c:pt>
                <c:pt idx="124">
                  <c:v>12.8</c:v>
                </c:pt>
                <c:pt idx="125">
                  <c:v>10.7</c:v>
                </c:pt>
                <c:pt idx="126">
                  <c:v>9.9</c:v>
                </c:pt>
                <c:pt idx="127">
                  <c:v>8.4</c:v>
                </c:pt>
                <c:pt idx="128">
                  <c:v>7.7</c:v>
                </c:pt>
                <c:pt idx="129">
                  <c:v>7</c:v>
                </c:pt>
                <c:pt idx="130">
                  <c:v>7</c:v>
                </c:pt>
                <c:pt idx="131">
                  <c:v>6.8</c:v>
                </c:pt>
                <c:pt idx="132">
                  <c:v>6.8</c:v>
                </c:pt>
                <c:pt idx="133">
                  <c:v>6.8</c:v>
                </c:pt>
                <c:pt idx="134">
                  <c:v>7.3</c:v>
                </c:pt>
                <c:pt idx="135">
                  <c:v>7.7</c:v>
                </c:pt>
                <c:pt idx="136">
                  <c:v>7.8</c:v>
                </c:pt>
                <c:pt idx="137">
                  <c:v>8.4</c:v>
                </c:pt>
                <c:pt idx="138">
                  <c:v>7.6</c:v>
                </c:pt>
                <c:pt idx="139">
                  <c:v>6.4</c:v>
                </c:pt>
                <c:pt idx="140">
                  <c:v>5.4</c:v>
                </c:pt>
                <c:pt idx="141">
                  <c:v>5.6</c:v>
                </c:pt>
                <c:pt idx="142">
                  <c:v>5.3</c:v>
                </c:pt>
                <c:pt idx="143">
                  <c:v>4.9000000000000004</c:v>
                </c:pt>
                <c:pt idx="144">
                  <c:v>5.3</c:v>
                </c:pt>
                <c:pt idx="145">
                  <c:v>5.7</c:v>
                </c:pt>
                <c:pt idx="146">
                  <c:v>6</c:v>
                </c:pt>
                <c:pt idx="147">
                  <c:v>5.8</c:v>
                </c:pt>
                <c:pt idx="148">
                  <c:v>5.7</c:v>
                </c:pt>
                <c:pt idx="149">
                  <c:v>5.8</c:v>
                </c:pt>
                <c:pt idx="150">
                  <c:v>6.4</c:v>
                </c:pt>
                <c:pt idx="151">
                  <c:v>5.2</c:v>
                </c:pt>
                <c:pt idx="152">
                  <c:v>4.4000000000000004</c:v>
                </c:pt>
                <c:pt idx="153">
                  <c:v>3.8</c:v>
                </c:pt>
                <c:pt idx="154">
                  <c:v>3.4</c:v>
                </c:pt>
                <c:pt idx="155">
                  <c:v>3.2</c:v>
                </c:pt>
                <c:pt idx="156">
                  <c:v>3.3</c:v>
                </c:pt>
                <c:pt idx="157">
                  <c:v>3.6</c:v>
                </c:pt>
                <c:pt idx="158">
                  <c:v>3.7</c:v>
                </c:pt>
                <c:pt idx="159">
                  <c:v>4</c:v>
                </c:pt>
                <c:pt idx="160">
                  <c:v>4.5</c:v>
                </c:pt>
                <c:pt idx="161">
                  <c:v>4.2</c:v>
                </c:pt>
                <c:pt idx="162">
                  <c:v>3.7</c:v>
                </c:pt>
                <c:pt idx="163">
                  <c:v>2.9</c:v>
                </c:pt>
                <c:pt idx="164">
                  <c:v>3</c:v>
                </c:pt>
                <c:pt idx="165">
                  <c:v>2.9</c:v>
                </c:pt>
                <c:pt idx="166">
                  <c:v>3.1</c:v>
                </c:pt>
                <c:pt idx="167">
                  <c:v>3.2</c:v>
                </c:pt>
                <c:pt idx="168">
                  <c:v>3.2</c:v>
                </c:pt>
                <c:pt idx="169">
                  <c:v>3.4</c:v>
                </c:pt>
                <c:pt idx="170">
                  <c:v>3.3</c:v>
                </c:pt>
                <c:pt idx="171">
                  <c:v>3.2</c:v>
                </c:pt>
                <c:pt idx="172">
                  <c:v>3.4</c:v>
                </c:pt>
                <c:pt idx="173">
                  <c:v>3.4</c:v>
                </c:pt>
                <c:pt idx="174">
                  <c:v>3.3</c:v>
                </c:pt>
                <c:pt idx="175">
                  <c:v>3.1</c:v>
                </c:pt>
                <c:pt idx="176">
                  <c:v>3</c:v>
                </c:pt>
                <c:pt idx="177">
                  <c:v>2.9</c:v>
                </c:pt>
                <c:pt idx="178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623232"/>
        <c:axId val="114625152"/>
      </c:lineChart>
      <c:catAx>
        <c:axId val="114623232"/>
        <c:scaling>
          <c:orientation val="minMax"/>
        </c:scaling>
        <c:delete val="0"/>
        <c:axPos val="b"/>
        <c:majorTickMark val="out"/>
        <c:minorTickMark val="none"/>
        <c:tickLblPos val="nextTo"/>
        <c:crossAx val="114625152"/>
        <c:crosses val="autoZero"/>
        <c:auto val="1"/>
        <c:lblAlgn val="ctr"/>
        <c:lblOffset val="100"/>
        <c:tickLblSkip val="12"/>
        <c:noMultiLvlLbl val="0"/>
      </c:catAx>
      <c:valAx>
        <c:axId val="11462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23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10915</c:v>
                </c:pt>
                <c:pt idx="1">
                  <c:v>11820</c:v>
                </c:pt>
                <c:pt idx="2">
                  <c:v>13488</c:v>
                </c:pt>
                <c:pt idx="3">
                  <c:v>15091</c:v>
                </c:pt>
                <c:pt idx="4">
                  <c:v>18108</c:v>
                </c:pt>
                <c:pt idx="5">
                  <c:v>21578</c:v>
                </c:pt>
                <c:pt idx="6">
                  <c:v>17075</c:v>
                </c:pt>
                <c:pt idx="7">
                  <c:v>12105</c:v>
                </c:pt>
                <c:pt idx="8">
                  <c:v>6470</c:v>
                </c:pt>
                <c:pt idx="9">
                  <c:v>4863</c:v>
                </c:pt>
                <c:pt idx="10">
                  <c:v>4153</c:v>
                </c:pt>
                <c:pt idx="11">
                  <c:v>3815</c:v>
                </c:pt>
                <c:pt idx="12">
                  <c:v>6265</c:v>
                </c:pt>
                <c:pt idx="13">
                  <c:v>8110</c:v>
                </c:pt>
                <c:pt idx="14">
                  <c:v>8797</c:v>
                </c:pt>
                <c:pt idx="15">
                  <c:v>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53824"/>
        <c:axId val="114655616"/>
      </c:barChart>
      <c:catAx>
        <c:axId val="11465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4655616"/>
        <c:crosses val="autoZero"/>
        <c:auto val="1"/>
        <c:lblAlgn val="ctr"/>
        <c:lblOffset val="100"/>
        <c:noMultiLvlLbl val="0"/>
      </c:catAx>
      <c:valAx>
        <c:axId val="114655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53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Sheet1!$A$2:$A$103</c:f>
              <c:strCache>
                <c:ptCount val="102"/>
                <c:pt idx="0">
                  <c:v>1990 - Q1</c:v>
                </c:pt>
                <c:pt idx="1">
                  <c:v>1990 - Q2</c:v>
                </c:pt>
                <c:pt idx="2">
                  <c:v>1990 - Q3</c:v>
                </c:pt>
                <c:pt idx="3">
                  <c:v>1990 - Q4</c:v>
                </c:pt>
                <c:pt idx="4">
                  <c:v>1991 - Q1</c:v>
                </c:pt>
                <c:pt idx="5">
                  <c:v>1991 - Q2</c:v>
                </c:pt>
                <c:pt idx="6">
                  <c:v>1991 - Q3</c:v>
                </c:pt>
                <c:pt idx="7">
                  <c:v>1991 - Q4</c:v>
                </c:pt>
                <c:pt idx="8">
                  <c:v>1992 - Q1</c:v>
                </c:pt>
                <c:pt idx="9">
                  <c:v>1992 - Q2</c:v>
                </c:pt>
                <c:pt idx="10">
                  <c:v>1992 - Q3</c:v>
                </c:pt>
                <c:pt idx="11">
                  <c:v>1992 - Q4</c:v>
                </c:pt>
                <c:pt idx="12">
                  <c:v>1993 - Q1</c:v>
                </c:pt>
                <c:pt idx="13">
                  <c:v>1993 - Q2</c:v>
                </c:pt>
                <c:pt idx="14">
                  <c:v>1993 - Q3</c:v>
                </c:pt>
                <c:pt idx="15">
                  <c:v>1993 - Q4</c:v>
                </c:pt>
                <c:pt idx="16">
                  <c:v>1994 - Q1</c:v>
                </c:pt>
                <c:pt idx="17">
                  <c:v>1994 - Q2</c:v>
                </c:pt>
                <c:pt idx="18">
                  <c:v>1994 - Q3</c:v>
                </c:pt>
                <c:pt idx="19">
                  <c:v>1994 - Q4</c:v>
                </c:pt>
                <c:pt idx="20">
                  <c:v>1995 - Q1</c:v>
                </c:pt>
                <c:pt idx="21">
                  <c:v>1995 - Q2</c:v>
                </c:pt>
                <c:pt idx="22">
                  <c:v>1995 - Q3</c:v>
                </c:pt>
                <c:pt idx="23">
                  <c:v>1995 - Q4</c:v>
                </c:pt>
                <c:pt idx="24">
                  <c:v>1996 - Q1</c:v>
                </c:pt>
                <c:pt idx="25">
                  <c:v>1996 - Q2</c:v>
                </c:pt>
                <c:pt idx="26">
                  <c:v>1996 - Q3</c:v>
                </c:pt>
                <c:pt idx="27">
                  <c:v>1996 - Q4</c:v>
                </c:pt>
                <c:pt idx="28">
                  <c:v>1997 - Q1</c:v>
                </c:pt>
                <c:pt idx="29">
                  <c:v>1997 - Q2</c:v>
                </c:pt>
                <c:pt idx="30">
                  <c:v>1997 - Q3</c:v>
                </c:pt>
                <c:pt idx="31">
                  <c:v>1997 - Q4</c:v>
                </c:pt>
                <c:pt idx="32">
                  <c:v>1998 - Q1</c:v>
                </c:pt>
                <c:pt idx="33">
                  <c:v>1998 - Q2</c:v>
                </c:pt>
                <c:pt idx="34">
                  <c:v>1998 - Q3</c:v>
                </c:pt>
                <c:pt idx="35">
                  <c:v>1998 - Q4</c:v>
                </c:pt>
                <c:pt idx="36">
                  <c:v>1999 - Q1</c:v>
                </c:pt>
                <c:pt idx="37">
                  <c:v>1999 - Q2</c:v>
                </c:pt>
                <c:pt idx="38">
                  <c:v>1999 - Q3</c:v>
                </c:pt>
                <c:pt idx="39">
                  <c:v>1999 - Q4</c:v>
                </c:pt>
                <c:pt idx="40">
                  <c:v>2000 - Q1</c:v>
                </c:pt>
                <c:pt idx="41">
                  <c:v>2000 - Q2</c:v>
                </c:pt>
                <c:pt idx="42">
                  <c:v>2000 - Q3</c:v>
                </c:pt>
                <c:pt idx="43">
                  <c:v>2000 - Q4</c:v>
                </c:pt>
                <c:pt idx="44">
                  <c:v>2001 - Q1</c:v>
                </c:pt>
                <c:pt idx="45">
                  <c:v>2001 - Q2</c:v>
                </c:pt>
                <c:pt idx="46">
                  <c:v>2001 - Q3</c:v>
                </c:pt>
                <c:pt idx="47">
                  <c:v>2001 - Q4</c:v>
                </c:pt>
                <c:pt idx="48">
                  <c:v>2002 - Q1</c:v>
                </c:pt>
                <c:pt idx="49">
                  <c:v>2002 - Q2</c:v>
                </c:pt>
                <c:pt idx="50">
                  <c:v>2002 - Q3</c:v>
                </c:pt>
                <c:pt idx="51">
                  <c:v>2002 - Q4</c:v>
                </c:pt>
                <c:pt idx="52">
                  <c:v>2003 - Q1</c:v>
                </c:pt>
                <c:pt idx="53">
                  <c:v>2003 - Q2</c:v>
                </c:pt>
                <c:pt idx="54">
                  <c:v>2003 - Q3</c:v>
                </c:pt>
                <c:pt idx="55">
                  <c:v>2003 - Q4</c:v>
                </c:pt>
                <c:pt idx="56">
                  <c:v>2004 - Q1</c:v>
                </c:pt>
                <c:pt idx="57">
                  <c:v>2004 - Q2</c:v>
                </c:pt>
                <c:pt idx="58">
                  <c:v>2004 - Q3</c:v>
                </c:pt>
                <c:pt idx="59">
                  <c:v>2004 - Q4</c:v>
                </c:pt>
                <c:pt idx="60">
                  <c:v>2005 - Q1</c:v>
                </c:pt>
                <c:pt idx="61">
                  <c:v>2005 - Q2</c:v>
                </c:pt>
                <c:pt idx="62">
                  <c:v>2005 - Q3</c:v>
                </c:pt>
                <c:pt idx="63">
                  <c:v>2005 - Q4</c:v>
                </c:pt>
                <c:pt idx="64">
                  <c:v>2006 - Q1</c:v>
                </c:pt>
                <c:pt idx="65">
                  <c:v>2006 - Q2</c:v>
                </c:pt>
                <c:pt idx="66">
                  <c:v>2006 - Q3</c:v>
                </c:pt>
                <c:pt idx="67">
                  <c:v>2006 - Q4</c:v>
                </c:pt>
                <c:pt idx="68">
                  <c:v>2007 - Q1</c:v>
                </c:pt>
                <c:pt idx="69">
                  <c:v>2007 - Q2</c:v>
                </c:pt>
                <c:pt idx="70">
                  <c:v>2007 - Q3</c:v>
                </c:pt>
                <c:pt idx="71">
                  <c:v>2007 - Q4</c:v>
                </c:pt>
                <c:pt idx="72">
                  <c:v>2008 - Q1</c:v>
                </c:pt>
                <c:pt idx="73">
                  <c:v>2008 - Q2</c:v>
                </c:pt>
                <c:pt idx="74">
                  <c:v>2008 - Q3</c:v>
                </c:pt>
                <c:pt idx="75">
                  <c:v>2008 - Q4</c:v>
                </c:pt>
                <c:pt idx="76">
                  <c:v>2009 - Q1</c:v>
                </c:pt>
                <c:pt idx="77">
                  <c:v>2009 - Q2</c:v>
                </c:pt>
                <c:pt idx="78">
                  <c:v>2009 - Q3</c:v>
                </c:pt>
                <c:pt idx="79">
                  <c:v>2009 - Q4</c:v>
                </c:pt>
                <c:pt idx="80">
                  <c:v>2010 - Q1</c:v>
                </c:pt>
                <c:pt idx="81">
                  <c:v>2010 - Q2</c:v>
                </c:pt>
                <c:pt idx="82">
                  <c:v>2010 - Q3</c:v>
                </c:pt>
                <c:pt idx="83">
                  <c:v>2010 - Q4</c:v>
                </c:pt>
                <c:pt idx="84">
                  <c:v>2011 - Q1</c:v>
                </c:pt>
                <c:pt idx="85">
                  <c:v>2011 - Q2</c:v>
                </c:pt>
                <c:pt idx="86">
                  <c:v>2011 - Q3</c:v>
                </c:pt>
                <c:pt idx="87">
                  <c:v>2011 - Q4</c:v>
                </c:pt>
                <c:pt idx="88">
                  <c:v>2012 - Q1</c:v>
                </c:pt>
                <c:pt idx="89">
                  <c:v>2012 - Q2</c:v>
                </c:pt>
                <c:pt idx="90">
                  <c:v>2012 - Q3</c:v>
                </c:pt>
                <c:pt idx="91">
                  <c:v>2012 - Q4</c:v>
                </c:pt>
                <c:pt idx="92">
                  <c:v>2013 - Q1</c:v>
                </c:pt>
                <c:pt idx="93">
                  <c:v>2013 - Q2</c:v>
                </c:pt>
                <c:pt idx="94">
                  <c:v>2013 - Q3</c:v>
                </c:pt>
                <c:pt idx="95">
                  <c:v>2013 - Q4</c:v>
                </c:pt>
                <c:pt idx="96">
                  <c:v>2014 - Q1</c:v>
                </c:pt>
                <c:pt idx="97">
                  <c:v>2014 - Q2</c:v>
                </c:pt>
                <c:pt idx="98">
                  <c:v>2014 - Q3</c:v>
                </c:pt>
                <c:pt idx="99">
                  <c:v>2014 - Q4</c:v>
                </c:pt>
                <c:pt idx="100">
                  <c:v>2015 - Q1</c:v>
                </c:pt>
                <c:pt idx="101">
                  <c:v>2015 - Q2</c:v>
                </c:pt>
              </c:strCache>
            </c:strRef>
          </c:cat>
          <c:val>
            <c:numRef>
              <c:f>Sheet1!$B$2:$B$103</c:f>
              <c:numCache>
                <c:formatCode>General</c:formatCode>
                <c:ptCount val="102"/>
                <c:pt idx="0">
                  <c:v>64.099999999999994</c:v>
                </c:pt>
                <c:pt idx="1">
                  <c:v>63.9</c:v>
                </c:pt>
                <c:pt idx="2">
                  <c:v>63.9</c:v>
                </c:pt>
                <c:pt idx="3">
                  <c:v>64</c:v>
                </c:pt>
                <c:pt idx="4">
                  <c:v>64</c:v>
                </c:pt>
                <c:pt idx="5">
                  <c:v>64.099999999999994</c:v>
                </c:pt>
                <c:pt idx="6">
                  <c:v>64.099999999999994</c:v>
                </c:pt>
                <c:pt idx="7">
                  <c:v>64.099999999999994</c:v>
                </c:pt>
                <c:pt idx="8">
                  <c:v>64.099999999999994</c:v>
                </c:pt>
                <c:pt idx="9">
                  <c:v>64.099999999999994</c:v>
                </c:pt>
                <c:pt idx="10">
                  <c:v>64.099999999999994</c:v>
                </c:pt>
                <c:pt idx="11">
                  <c:v>64.3</c:v>
                </c:pt>
                <c:pt idx="12">
                  <c:v>63.9</c:v>
                </c:pt>
                <c:pt idx="13">
                  <c:v>64</c:v>
                </c:pt>
                <c:pt idx="14">
                  <c:v>64</c:v>
                </c:pt>
                <c:pt idx="15">
                  <c:v>64.099999999999994</c:v>
                </c:pt>
                <c:pt idx="16">
                  <c:v>64</c:v>
                </c:pt>
                <c:pt idx="17">
                  <c:v>63.9</c:v>
                </c:pt>
                <c:pt idx="18">
                  <c:v>63.9</c:v>
                </c:pt>
                <c:pt idx="19">
                  <c:v>64.099999999999994</c:v>
                </c:pt>
                <c:pt idx="20">
                  <c:v>64.400000000000006</c:v>
                </c:pt>
                <c:pt idx="21">
                  <c:v>64.7</c:v>
                </c:pt>
                <c:pt idx="22">
                  <c:v>64.8</c:v>
                </c:pt>
                <c:pt idx="23">
                  <c:v>65.099999999999994</c:v>
                </c:pt>
                <c:pt idx="24">
                  <c:v>65.3</c:v>
                </c:pt>
                <c:pt idx="25">
                  <c:v>65.400000000000006</c:v>
                </c:pt>
                <c:pt idx="26">
                  <c:v>65.400000000000006</c:v>
                </c:pt>
                <c:pt idx="27">
                  <c:v>65.400000000000006</c:v>
                </c:pt>
                <c:pt idx="28">
                  <c:v>65.5</c:v>
                </c:pt>
                <c:pt idx="29">
                  <c:v>65.7</c:v>
                </c:pt>
                <c:pt idx="30">
                  <c:v>65.8</c:v>
                </c:pt>
                <c:pt idx="31">
                  <c:v>65.8</c:v>
                </c:pt>
                <c:pt idx="32">
                  <c:v>66</c:v>
                </c:pt>
                <c:pt idx="33">
                  <c:v>66.099999999999994</c:v>
                </c:pt>
                <c:pt idx="34">
                  <c:v>66.599999999999994</c:v>
                </c:pt>
                <c:pt idx="35">
                  <c:v>66.5</c:v>
                </c:pt>
                <c:pt idx="36">
                  <c:v>66.7</c:v>
                </c:pt>
                <c:pt idx="37">
                  <c:v>66.7</c:v>
                </c:pt>
                <c:pt idx="38">
                  <c:v>66.8</c:v>
                </c:pt>
                <c:pt idx="39">
                  <c:v>66.900000000000006</c:v>
                </c:pt>
                <c:pt idx="40">
                  <c:v>67.099999999999994</c:v>
                </c:pt>
                <c:pt idx="41">
                  <c:v>67.3</c:v>
                </c:pt>
                <c:pt idx="42">
                  <c:v>67.5</c:v>
                </c:pt>
                <c:pt idx="43">
                  <c:v>67.5</c:v>
                </c:pt>
                <c:pt idx="44">
                  <c:v>67.599999999999994</c:v>
                </c:pt>
                <c:pt idx="45">
                  <c:v>67.900000000000006</c:v>
                </c:pt>
                <c:pt idx="46">
                  <c:v>67.900000000000006</c:v>
                </c:pt>
                <c:pt idx="47">
                  <c:v>67.900000000000006</c:v>
                </c:pt>
                <c:pt idx="48">
                  <c:v>67.900000000000006</c:v>
                </c:pt>
                <c:pt idx="49">
                  <c:v>67.8</c:v>
                </c:pt>
                <c:pt idx="50">
                  <c:v>67.900000000000006</c:v>
                </c:pt>
                <c:pt idx="51">
                  <c:v>68.2</c:v>
                </c:pt>
                <c:pt idx="52">
                  <c:v>68.099999999999994</c:v>
                </c:pt>
                <c:pt idx="53">
                  <c:v>68.2</c:v>
                </c:pt>
                <c:pt idx="54">
                  <c:v>68.3</c:v>
                </c:pt>
                <c:pt idx="55">
                  <c:v>68.5</c:v>
                </c:pt>
                <c:pt idx="56">
                  <c:v>68.7</c:v>
                </c:pt>
                <c:pt idx="57">
                  <c:v>69.400000000000006</c:v>
                </c:pt>
                <c:pt idx="58">
                  <c:v>68.900000000000006</c:v>
                </c:pt>
                <c:pt idx="59">
                  <c:v>69.099999999999994</c:v>
                </c:pt>
                <c:pt idx="60">
                  <c:v>69.2</c:v>
                </c:pt>
                <c:pt idx="61">
                  <c:v>68.7</c:v>
                </c:pt>
                <c:pt idx="62">
                  <c:v>68.7</c:v>
                </c:pt>
                <c:pt idx="63">
                  <c:v>68.900000000000006</c:v>
                </c:pt>
                <c:pt idx="64">
                  <c:v>68.599999999999994</c:v>
                </c:pt>
                <c:pt idx="65">
                  <c:v>68.8</c:v>
                </c:pt>
                <c:pt idx="66">
                  <c:v>68.900000000000006</c:v>
                </c:pt>
                <c:pt idx="67">
                  <c:v>68.8</c:v>
                </c:pt>
                <c:pt idx="68">
                  <c:v>68.5</c:v>
                </c:pt>
                <c:pt idx="69">
                  <c:v>68.3</c:v>
                </c:pt>
                <c:pt idx="70">
                  <c:v>68</c:v>
                </c:pt>
                <c:pt idx="71">
                  <c:v>67.8</c:v>
                </c:pt>
                <c:pt idx="72">
                  <c:v>67.900000000000006</c:v>
                </c:pt>
                <c:pt idx="73">
                  <c:v>68.099999999999994</c:v>
                </c:pt>
                <c:pt idx="74">
                  <c:v>67.7</c:v>
                </c:pt>
                <c:pt idx="75">
                  <c:v>67.5</c:v>
                </c:pt>
                <c:pt idx="76">
                  <c:v>67.400000000000006</c:v>
                </c:pt>
                <c:pt idx="77">
                  <c:v>67.400000000000006</c:v>
                </c:pt>
                <c:pt idx="78">
                  <c:v>67.400000000000006</c:v>
                </c:pt>
                <c:pt idx="79">
                  <c:v>67.2</c:v>
                </c:pt>
                <c:pt idx="80">
                  <c:v>67.2</c:v>
                </c:pt>
                <c:pt idx="81">
                  <c:v>66.900000000000006</c:v>
                </c:pt>
                <c:pt idx="82">
                  <c:v>66.7</c:v>
                </c:pt>
                <c:pt idx="83">
                  <c:v>66.5</c:v>
                </c:pt>
                <c:pt idx="84">
                  <c:v>66.5</c:v>
                </c:pt>
                <c:pt idx="85">
                  <c:v>66</c:v>
                </c:pt>
                <c:pt idx="86">
                  <c:v>66.099999999999994</c:v>
                </c:pt>
                <c:pt idx="87">
                  <c:v>65.900000000000006</c:v>
                </c:pt>
                <c:pt idx="88">
                  <c:v>65.599999999999994</c:v>
                </c:pt>
                <c:pt idx="89">
                  <c:v>65.5</c:v>
                </c:pt>
                <c:pt idx="90">
                  <c:v>65.400000000000006</c:v>
                </c:pt>
                <c:pt idx="91">
                  <c:v>65.3</c:v>
                </c:pt>
                <c:pt idx="92">
                  <c:v>65.2</c:v>
                </c:pt>
                <c:pt idx="93">
                  <c:v>65</c:v>
                </c:pt>
                <c:pt idx="94">
                  <c:v>65.2</c:v>
                </c:pt>
                <c:pt idx="95">
                  <c:v>65.099999999999994</c:v>
                </c:pt>
                <c:pt idx="96">
                  <c:v>65</c:v>
                </c:pt>
                <c:pt idx="97">
                  <c:v>64.7</c:v>
                </c:pt>
                <c:pt idx="98">
                  <c:v>64.3</c:v>
                </c:pt>
                <c:pt idx="99">
                  <c:v>64</c:v>
                </c:pt>
                <c:pt idx="100">
                  <c:v>63.8</c:v>
                </c:pt>
                <c:pt idx="101">
                  <c:v>63.5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060992"/>
        <c:axId val="145062528"/>
      </c:lineChart>
      <c:catAx>
        <c:axId val="145060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5062528"/>
        <c:crosses val="autoZero"/>
        <c:auto val="1"/>
        <c:lblAlgn val="ctr"/>
        <c:lblOffset val="100"/>
        <c:noMultiLvlLbl val="0"/>
      </c:catAx>
      <c:valAx>
        <c:axId val="145062528"/>
        <c:scaling>
          <c:orientation val="minMax"/>
          <c:min val="6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060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Sheet1!$A$2:$A$43</c:f>
              <c:strCache>
                <c:ptCount val="42"/>
                <c:pt idx="0">
                  <c:v>2005 - Q1</c:v>
                </c:pt>
                <c:pt idx="1">
                  <c:v>2005 - Q2</c:v>
                </c:pt>
                <c:pt idx="2">
                  <c:v>2005 - Q3</c:v>
                </c:pt>
                <c:pt idx="3">
                  <c:v>2005 - Q4</c:v>
                </c:pt>
                <c:pt idx="4">
                  <c:v>2006 - Q1</c:v>
                </c:pt>
                <c:pt idx="5">
                  <c:v>2006 - Q2</c:v>
                </c:pt>
                <c:pt idx="6">
                  <c:v>2006 - Q3</c:v>
                </c:pt>
                <c:pt idx="7">
                  <c:v>2006 - Q4</c:v>
                </c:pt>
                <c:pt idx="8">
                  <c:v>2007 - Q1</c:v>
                </c:pt>
                <c:pt idx="9">
                  <c:v>2007 - Q2</c:v>
                </c:pt>
                <c:pt idx="10">
                  <c:v>2007 - Q3</c:v>
                </c:pt>
                <c:pt idx="11">
                  <c:v>2007 - Q4</c:v>
                </c:pt>
                <c:pt idx="12">
                  <c:v>2008 - Q1</c:v>
                </c:pt>
                <c:pt idx="13">
                  <c:v>2008 - Q2</c:v>
                </c:pt>
                <c:pt idx="14">
                  <c:v>2008 - Q3</c:v>
                </c:pt>
                <c:pt idx="15">
                  <c:v>2008 - Q4</c:v>
                </c:pt>
                <c:pt idx="16">
                  <c:v>2009 - Q1</c:v>
                </c:pt>
                <c:pt idx="17">
                  <c:v>2009 - Q2</c:v>
                </c:pt>
                <c:pt idx="18">
                  <c:v>2009 - Q3</c:v>
                </c:pt>
                <c:pt idx="19">
                  <c:v>2009 - Q4</c:v>
                </c:pt>
                <c:pt idx="20">
                  <c:v>2010 - Q1</c:v>
                </c:pt>
                <c:pt idx="21">
                  <c:v>2010 - Q2</c:v>
                </c:pt>
                <c:pt idx="22">
                  <c:v>2010 - Q3</c:v>
                </c:pt>
                <c:pt idx="23">
                  <c:v>2010 - Q4</c:v>
                </c:pt>
                <c:pt idx="24">
                  <c:v>2011 - Q1</c:v>
                </c:pt>
                <c:pt idx="25">
                  <c:v>2011 - Q2</c:v>
                </c:pt>
                <c:pt idx="26">
                  <c:v>2011 - Q3</c:v>
                </c:pt>
                <c:pt idx="27">
                  <c:v>2011 - Q4</c:v>
                </c:pt>
                <c:pt idx="28">
                  <c:v>2012 - Q1</c:v>
                </c:pt>
                <c:pt idx="29">
                  <c:v>2012 - Q2</c:v>
                </c:pt>
                <c:pt idx="30">
                  <c:v>2012 - Q3</c:v>
                </c:pt>
                <c:pt idx="31">
                  <c:v>2012 - Q4</c:v>
                </c:pt>
                <c:pt idx="32">
                  <c:v>2013 - Q1</c:v>
                </c:pt>
                <c:pt idx="33">
                  <c:v>2013 - Q2</c:v>
                </c:pt>
                <c:pt idx="34">
                  <c:v>2013 - Q3</c:v>
                </c:pt>
                <c:pt idx="35">
                  <c:v>2013 - Q4</c:v>
                </c:pt>
                <c:pt idx="36">
                  <c:v>2014 - Q1</c:v>
                </c:pt>
                <c:pt idx="37">
                  <c:v>2014 - Q2</c:v>
                </c:pt>
                <c:pt idx="38">
                  <c:v>2014 - Q3</c:v>
                </c:pt>
                <c:pt idx="39">
                  <c:v>2014 - Q4</c:v>
                </c:pt>
                <c:pt idx="40">
                  <c:v>2015 - Q1</c:v>
                </c:pt>
                <c:pt idx="41">
                  <c:v>2015 - Q2</c:v>
                </c:pt>
              </c:strCache>
            </c:str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33.612000000000002</c:v>
                </c:pt>
                <c:pt idx="1">
                  <c:v>34.26</c:v>
                </c:pt>
                <c:pt idx="2">
                  <c:v>34.256</c:v>
                </c:pt>
                <c:pt idx="3">
                  <c:v>34.161999999999999</c:v>
                </c:pt>
                <c:pt idx="4">
                  <c:v>34.756999999999998</c:v>
                </c:pt>
                <c:pt idx="5">
                  <c:v>34.588000000000001</c:v>
                </c:pt>
                <c:pt idx="6">
                  <c:v>34.359000000000002</c:v>
                </c:pt>
                <c:pt idx="7">
                  <c:v>34.552</c:v>
                </c:pt>
                <c:pt idx="8">
                  <c:v>35.030999999999999</c:v>
                </c:pt>
                <c:pt idx="9">
                  <c:v>35.39</c:v>
                </c:pt>
                <c:pt idx="10">
                  <c:v>35.436</c:v>
                </c:pt>
                <c:pt idx="11">
                  <c:v>36.003</c:v>
                </c:pt>
                <c:pt idx="12">
                  <c:v>35.859000000000002</c:v>
                </c:pt>
                <c:pt idx="13">
                  <c:v>35.65</c:v>
                </c:pt>
                <c:pt idx="14">
                  <c:v>35.92</c:v>
                </c:pt>
                <c:pt idx="15">
                  <c:v>36.357999999999997</c:v>
                </c:pt>
                <c:pt idx="16">
                  <c:v>36.61</c:v>
                </c:pt>
                <c:pt idx="17">
                  <c:v>36.643999999999998</c:v>
                </c:pt>
                <c:pt idx="18">
                  <c:v>36.439</c:v>
                </c:pt>
                <c:pt idx="19">
                  <c:v>36.948</c:v>
                </c:pt>
                <c:pt idx="20">
                  <c:v>37.009</c:v>
                </c:pt>
                <c:pt idx="21">
                  <c:v>37.302999999999997</c:v>
                </c:pt>
                <c:pt idx="22">
                  <c:v>37.384999999999998</c:v>
                </c:pt>
                <c:pt idx="23">
                  <c:v>37.99</c:v>
                </c:pt>
                <c:pt idx="24">
                  <c:v>37.966999999999999</c:v>
                </c:pt>
                <c:pt idx="25">
                  <c:v>38.618000000000002</c:v>
                </c:pt>
                <c:pt idx="26">
                  <c:v>38.215000000000003</c:v>
                </c:pt>
                <c:pt idx="27">
                  <c:v>38.674999999999997</c:v>
                </c:pt>
                <c:pt idx="28">
                  <c:v>39.411000000000001</c:v>
                </c:pt>
                <c:pt idx="29">
                  <c:v>39.246000000000002</c:v>
                </c:pt>
                <c:pt idx="30">
                  <c:v>39.479999999999997</c:v>
                </c:pt>
                <c:pt idx="31">
                  <c:v>39.686</c:v>
                </c:pt>
                <c:pt idx="32">
                  <c:v>39.991999999999997</c:v>
                </c:pt>
                <c:pt idx="33">
                  <c:v>40.134999999999998</c:v>
                </c:pt>
                <c:pt idx="34">
                  <c:v>39.872</c:v>
                </c:pt>
                <c:pt idx="35">
                  <c:v>40.033000000000001</c:v>
                </c:pt>
                <c:pt idx="36">
                  <c:v>40.356999999999999</c:v>
                </c:pt>
                <c:pt idx="37">
                  <c:v>40.668999999999997</c:v>
                </c:pt>
                <c:pt idx="38">
                  <c:v>41.3</c:v>
                </c:pt>
                <c:pt idx="39">
                  <c:v>42.3</c:v>
                </c:pt>
                <c:pt idx="40">
                  <c:v>42.5</c:v>
                </c:pt>
                <c:pt idx="41">
                  <c:v>42.9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087488"/>
        <c:axId val="114828032"/>
      </c:lineChart>
      <c:catAx>
        <c:axId val="145087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4828032"/>
        <c:crosses val="autoZero"/>
        <c:auto val="1"/>
        <c:lblAlgn val="ctr"/>
        <c:lblOffset val="100"/>
        <c:noMultiLvlLbl val="0"/>
      </c:catAx>
      <c:valAx>
        <c:axId val="114828032"/>
        <c:scaling>
          <c:orientation val="minMax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087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900"/>
            </a:pPr>
            <a:r>
              <a:rPr lang="en-US" sz="1900" dirty="0" smtClean="0"/>
              <a:t>GDP </a:t>
            </a:r>
            <a:r>
              <a:rPr lang="en-US" sz="1900" dirty="0"/>
              <a:t>in 2009 Dollars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'Real GDP'!$E$6</c:f>
              <c:strCache>
                <c:ptCount val="1"/>
                <c:pt idx="0">
                  <c:v>Real GDP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strRef>
              <c:f>'Real GDP'!$D$7:$D$69</c:f>
              <c:strCache>
                <c:ptCount val="63"/>
                <c:pt idx="0">
                  <c:v>1998 - Q1</c:v>
                </c:pt>
                <c:pt idx="1">
                  <c:v>1998 - Q2</c:v>
                </c:pt>
                <c:pt idx="2">
                  <c:v>1998 - Q3</c:v>
                </c:pt>
                <c:pt idx="3">
                  <c:v>1998 - Q4</c:v>
                </c:pt>
                <c:pt idx="4">
                  <c:v>1999 - Q1</c:v>
                </c:pt>
                <c:pt idx="5">
                  <c:v>1999 - Q2</c:v>
                </c:pt>
                <c:pt idx="6">
                  <c:v>1999 - Q3</c:v>
                </c:pt>
                <c:pt idx="7">
                  <c:v>1999 - Q4</c:v>
                </c:pt>
                <c:pt idx="8">
                  <c:v>2000 - Q1</c:v>
                </c:pt>
                <c:pt idx="9">
                  <c:v>2000 - Q2</c:v>
                </c:pt>
                <c:pt idx="10">
                  <c:v>2000 - Q3</c:v>
                </c:pt>
                <c:pt idx="11">
                  <c:v>2000 - Q4</c:v>
                </c:pt>
                <c:pt idx="12">
                  <c:v>2001 - Q1</c:v>
                </c:pt>
                <c:pt idx="13">
                  <c:v>2001 - Q2</c:v>
                </c:pt>
                <c:pt idx="14">
                  <c:v>2001 - Q3</c:v>
                </c:pt>
                <c:pt idx="15">
                  <c:v>2001 - Q4</c:v>
                </c:pt>
                <c:pt idx="16">
                  <c:v>2002 - Q1</c:v>
                </c:pt>
                <c:pt idx="17">
                  <c:v>2002 - Q2</c:v>
                </c:pt>
                <c:pt idx="18">
                  <c:v>2002 - Q3</c:v>
                </c:pt>
                <c:pt idx="19">
                  <c:v>2002 - Q4</c:v>
                </c:pt>
                <c:pt idx="20">
                  <c:v>2003 - Q1</c:v>
                </c:pt>
                <c:pt idx="21">
                  <c:v>2003 - Q2</c:v>
                </c:pt>
                <c:pt idx="22">
                  <c:v>2003 - Q3</c:v>
                </c:pt>
                <c:pt idx="23">
                  <c:v>2003 - Q4</c:v>
                </c:pt>
                <c:pt idx="24">
                  <c:v>2004 - Q1</c:v>
                </c:pt>
                <c:pt idx="25">
                  <c:v>2004 - Q2</c:v>
                </c:pt>
                <c:pt idx="26">
                  <c:v>2004 - Q3</c:v>
                </c:pt>
                <c:pt idx="27">
                  <c:v>2004 - Q4</c:v>
                </c:pt>
                <c:pt idx="28">
                  <c:v>2005 - Q1</c:v>
                </c:pt>
                <c:pt idx="29">
                  <c:v>2005 - Q2</c:v>
                </c:pt>
                <c:pt idx="30">
                  <c:v>2005 - Q3</c:v>
                </c:pt>
                <c:pt idx="31">
                  <c:v>2005 - Q4</c:v>
                </c:pt>
                <c:pt idx="32">
                  <c:v>2006 - Q1</c:v>
                </c:pt>
                <c:pt idx="33">
                  <c:v>2006 - Q2</c:v>
                </c:pt>
                <c:pt idx="34">
                  <c:v>2006 - Q3</c:v>
                </c:pt>
                <c:pt idx="35">
                  <c:v>2006 - Q4</c:v>
                </c:pt>
                <c:pt idx="36">
                  <c:v>2007 - Q1</c:v>
                </c:pt>
                <c:pt idx="37">
                  <c:v>2007 - Q2</c:v>
                </c:pt>
                <c:pt idx="38">
                  <c:v>2007 - Q3</c:v>
                </c:pt>
                <c:pt idx="39">
                  <c:v>2007 - Q4</c:v>
                </c:pt>
                <c:pt idx="40">
                  <c:v>2008 - Q1</c:v>
                </c:pt>
                <c:pt idx="41">
                  <c:v>2008 - Q2</c:v>
                </c:pt>
                <c:pt idx="42">
                  <c:v>2008 - Q3</c:v>
                </c:pt>
                <c:pt idx="43">
                  <c:v>2008 - Q4</c:v>
                </c:pt>
                <c:pt idx="44">
                  <c:v>2009 - Q1</c:v>
                </c:pt>
                <c:pt idx="45">
                  <c:v>2009 - Q2</c:v>
                </c:pt>
                <c:pt idx="46">
                  <c:v>2009 - Q3</c:v>
                </c:pt>
                <c:pt idx="47">
                  <c:v>2009 - Q4</c:v>
                </c:pt>
                <c:pt idx="48">
                  <c:v>2010 - Q1</c:v>
                </c:pt>
                <c:pt idx="49">
                  <c:v>2010 - Q2</c:v>
                </c:pt>
                <c:pt idx="50">
                  <c:v>2010 - Q3</c:v>
                </c:pt>
                <c:pt idx="51">
                  <c:v>2010 - Q4</c:v>
                </c:pt>
                <c:pt idx="52">
                  <c:v>2011 - Q1</c:v>
                </c:pt>
                <c:pt idx="53">
                  <c:v>2011 - Q2</c:v>
                </c:pt>
                <c:pt idx="54">
                  <c:v>2011 - Q3</c:v>
                </c:pt>
                <c:pt idx="55">
                  <c:v>2011 - Q4</c:v>
                </c:pt>
                <c:pt idx="56">
                  <c:v>2012 - Q1</c:v>
                </c:pt>
                <c:pt idx="57">
                  <c:v>2012 - Q2</c:v>
                </c:pt>
                <c:pt idx="58">
                  <c:v>2012 - Q3</c:v>
                </c:pt>
                <c:pt idx="59">
                  <c:v>2012 - Q4</c:v>
                </c:pt>
                <c:pt idx="60">
                  <c:v>2013 - Q1</c:v>
                </c:pt>
                <c:pt idx="61">
                  <c:v>2013 - Q2</c:v>
                </c:pt>
                <c:pt idx="62">
                  <c:v>2013 - Q3</c:v>
                </c:pt>
              </c:strCache>
            </c:strRef>
          </c:cat>
          <c:val>
            <c:numRef>
              <c:f>'Real GDP'!$E$7:$E$69</c:f>
              <c:numCache>
                <c:formatCode>General</c:formatCode>
                <c:ptCount val="63"/>
                <c:pt idx="0">
                  <c:v>11309</c:v>
                </c:pt>
                <c:pt idx="1">
                  <c:v>11418.7</c:v>
                </c:pt>
                <c:pt idx="2">
                  <c:v>11568.1</c:v>
                </c:pt>
                <c:pt idx="3">
                  <c:v>11757.9</c:v>
                </c:pt>
                <c:pt idx="4">
                  <c:v>11867.8</c:v>
                </c:pt>
                <c:pt idx="5">
                  <c:v>11967.7</c:v>
                </c:pt>
                <c:pt idx="6">
                  <c:v>12120.1</c:v>
                </c:pt>
                <c:pt idx="7">
                  <c:v>12329.8</c:v>
                </c:pt>
                <c:pt idx="8">
                  <c:v>12365.2</c:v>
                </c:pt>
                <c:pt idx="9">
                  <c:v>12598.7</c:v>
                </c:pt>
                <c:pt idx="10">
                  <c:v>12614.8</c:v>
                </c:pt>
                <c:pt idx="11">
                  <c:v>12682</c:v>
                </c:pt>
                <c:pt idx="12">
                  <c:v>12645.7</c:v>
                </c:pt>
                <c:pt idx="13">
                  <c:v>12712.8</c:v>
                </c:pt>
                <c:pt idx="14">
                  <c:v>12674.1</c:v>
                </c:pt>
                <c:pt idx="15">
                  <c:v>12705.2</c:v>
                </c:pt>
                <c:pt idx="16">
                  <c:v>12824.6</c:v>
                </c:pt>
                <c:pt idx="17">
                  <c:v>12894.7</c:v>
                </c:pt>
                <c:pt idx="18">
                  <c:v>12956.7</c:v>
                </c:pt>
                <c:pt idx="19">
                  <c:v>12962.9</c:v>
                </c:pt>
                <c:pt idx="20">
                  <c:v>13028.6</c:v>
                </c:pt>
                <c:pt idx="21">
                  <c:v>13151.8</c:v>
                </c:pt>
                <c:pt idx="22">
                  <c:v>13374</c:v>
                </c:pt>
                <c:pt idx="23">
                  <c:v>13525.7</c:v>
                </c:pt>
                <c:pt idx="24">
                  <c:v>13606.6</c:v>
                </c:pt>
                <c:pt idx="25">
                  <c:v>13710.7</c:v>
                </c:pt>
                <c:pt idx="26">
                  <c:v>13831</c:v>
                </c:pt>
                <c:pt idx="27">
                  <c:v>13947.7</c:v>
                </c:pt>
                <c:pt idx="28">
                  <c:v>14100.2</c:v>
                </c:pt>
                <c:pt idx="29">
                  <c:v>14177.2</c:v>
                </c:pt>
                <c:pt idx="30">
                  <c:v>14292.9</c:v>
                </c:pt>
                <c:pt idx="31">
                  <c:v>14372</c:v>
                </c:pt>
                <c:pt idx="32">
                  <c:v>14546.4</c:v>
                </c:pt>
                <c:pt idx="33">
                  <c:v>14591.6</c:v>
                </c:pt>
                <c:pt idx="34">
                  <c:v>14604.4</c:v>
                </c:pt>
                <c:pt idx="35">
                  <c:v>14718.4</c:v>
                </c:pt>
                <c:pt idx="36">
                  <c:v>14728.1</c:v>
                </c:pt>
                <c:pt idx="37">
                  <c:v>14841.5</c:v>
                </c:pt>
                <c:pt idx="38">
                  <c:v>14941.5</c:v>
                </c:pt>
                <c:pt idx="39">
                  <c:v>14996.1</c:v>
                </c:pt>
                <c:pt idx="40">
                  <c:v>14895.4</c:v>
                </c:pt>
                <c:pt idx="41">
                  <c:v>14969.2</c:v>
                </c:pt>
                <c:pt idx="42">
                  <c:v>14895.1</c:v>
                </c:pt>
                <c:pt idx="43">
                  <c:v>14574.6</c:v>
                </c:pt>
                <c:pt idx="44">
                  <c:v>14372.1</c:v>
                </c:pt>
                <c:pt idx="45">
                  <c:v>14356.9</c:v>
                </c:pt>
                <c:pt idx="46">
                  <c:v>14402.5</c:v>
                </c:pt>
                <c:pt idx="47">
                  <c:v>14540.2</c:v>
                </c:pt>
                <c:pt idx="48">
                  <c:v>14597.7</c:v>
                </c:pt>
                <c:pt idx="49">
                  <c:v>14738</c:v>
                </c:pt>
                <c:pt idx="50">
                  <c:v>14839.3</c:v>
                </c:pt>
                <c:pt idx="51">
                  <c:v>14942.4</c:v>
                </c:pt>
                <c:pt idx="52">
                  <c:v>14894</c:v>
                </c:pt>
                <c:pt idx="53">
                  <c:v>15011.3</c:v>
                </c:pt>
                <c:pt idx="54">
                  <c:v>15062.1</c:v>
                </c:pt>
                <c:pt idx="55">
                  <c:v>15242.1</c:v>
                </c:pt>
                <c:pt idx="56">
                  <c:v>15381.6</c:v>
                </c:pt>
                <c:pt idx="57">
                  <c:v>15427.7</c:v>
                </c:pt>
                <c:pt idx="58">
                  <c:v>15534</c:v>
                </c:pt>
                <c:pt idx="59">
                  <c:v>15539.6</c:v>
                </c:pt>
                <c:pt idx="60">
                  <c:v>15583.9</c:v>
                </c:pt>
                <c:pt idx="61">
                  <c:v>15679.7</c:v>
                </c:pt>
                <c:pt idx="62">
                  <c:v>15790.1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'Real GDP'!$F$6</c:f>
              <c:strCache>
                <c:ptCount val="1"/>
                <c:pt idx="0">
                  <c:v>Real GDP W/O Recession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strRef>
              <c:f>'Real GDP'!$D$7:$D$69</c:f>
              <c:strCache>
                <c:ptCount val="63"/>
                <c:pt idx="0">
                  <c:v>1998 - Q1</c:v>
                </c:pt>
                <c:pt idx="1">
                  <c:v>1998 - Q2</c:v>
                </c:pt>
                <c:pt idx="2">
                  <c:v>1998 - Q3</c:v>
                </c:pt>
                <c:pt idx="3">
                  <c:v>1998 - Q4</c:v>
                </c:pt>
                <c:pt idx="4">
                  <c:v>1999 - Q1</c:v>
                </c:pt>
                <c:pt idx="5">
                  <c:v>1999 - Q2</c:v>
                </c:pt>
                <c:pt idx="6">
                  <c:v>1999 - Q3</c:v>
                </c:pt>
                <c:pt idx="7">
                  <c:v>1999 - Q4</c:v>
                </c:pt>
                <c:pt idx="8">
                  <c:v>2000 - Q1</c:v>
                </c:pt>
                <c:pt idx="9">
                  <c:v>2000 - Q2</c:v>
                </c:pt>
                <c:pt idx="10">
                  <c:v>2000 - Q3</c:v>
                </c:pt>
                <c:pt idx="11">
                  <c:v>2000 - Q4</c:v>
                </c:pt>
                <c:pt idx="12">
                  <c:v>2001 - Q1</c:v>
                </c:pt>
                <c:pt idx="13">
                  <c:v>2001 - Q2</c:v>
                </c:pt>
                <c:pt idx="14">
                  <c:v>2001 - Q3</c:v>
                </c:pt>
                <c:pt idx="15">
                  <c:v>2001 - Q4</c:v>
                </c:pt>
                <c:pt idx="16">
                  <c:v>2002 - Q1</c:v>
                </c:pt>
                <c:pt idx="17">
                  <c:v>2002 - Q2</c:v>
                </c:pt>
                <c:pt idx="18">
                  <c:v>2002 - Q3</c:v>
                </c:pt>
                <c:pt idx="19">
                  <c:v>2002 - Q4</c:v>
                </c:pt>
                <c:pt idx="20">
                  <c:v>2003 - Q1</c:v>
                </c:pt>
                <c:pt idx="21">
                  <c:v>2003 - Q2</c:v>
                </c:pt>
                <c:pt idx="22">
                  <c:v>2003 - Q3</c:v>
                </c:pt>
                <c:pt idx="23">
                  <c:v>2003 - Q4</c:v>
                </c:pt>
                <c:pt idx="24">
                  <c:v>2004 - Q1</c:v>
                </c:pt>
                <c:pt idx="25">
                  <c:v>2004 - Q2</c:v>
                </c:pt>
                <c:pt idx="26">
                  <c:v>2004 - Q3</c:v>
                </c:pt>
                <c:pt idx="27">
                  <c:v>2004 - Q4</c:v>
                </c:pt>
                <c:pt idx="28">
                  <c:v>2005 - Q1</c:v>
                </c:pt>
                <c:pt idx="29">
                  <c:v>2005 - Q2</c:v>
                </c:pt>
                <c:pt idx="30">
                  <c:v>2005 - Q3</c:v>
                </c:pt>
                <c:pt idx="31">
                  <c:v>2005 - Q4</c:v>
                </c:pt>
                <c:pt idx="32">
                  <c:v>2006 - Q1</c:v>
                </c:pt>
                <c:pt idx="33">
                  <c:v>2006 - Q2</c:v>
                </c:pt>
                <c:pt idx="34">
                  <c:v>2006 - Q3</c:v>
                </c:pt>
                <c:pt idx="35">
                  <c:v>2006 - Q4</c:v>
                </c:pt>
                <c:pt idx="36">
                  <c:v>2007 - Q1</c:v>
                </c:pt>
                <c:pt idx="37">
                  <c:v>2007 - Q2</c:v>
                </c:pt>
                <c:pt idx="38">
                  <c:v>2007 - Q3</c:v>
                </c:pt>
                <c:pt idx="39">
                  <c:v>2007 - Q4</c:v>
                </c:pt>
                <c:pt idx="40">
                  <c:v>2008 - Q1</c:v>
                </c:pt>
                <c:pt idx="41">
                  <c:v>2008 - Q2</c:v>
                </c:pt>
                <c:pt idx="42">
                  <c:v>2008 - Q3</c:v>
                </c:pt>
                <c:pt idx="43">
                  <c:v>2008 - Q4</c:v>
                </c:pt>
                <c:pt idx="44">
                  <c:v>2009 - Q1</c:v>
                </c:pt>
                <c:pt idx="45">
                  <c:v>2009 - Q2</c:v>
                </c:pt>
                <c:pt idx="46">
                  <c:v>2009 - Q3</c:v>
                </c:pt>
                <c:pt idx="47">
                  <c:v>2009 - Q4</c:v>
                </c:pt>
                <c:pt idx="48">
                  <c:v>2010 - Q1</c:v>
                </c:pt>
                <c:pt idx="49">
                  <c:v>2010 - Q2</c:v>
                </c:pt>
                <c:pt idx="50">
                  <c:v>2010 - Q3</c:v>
                </c:pt>
                <c:pt idx="51">
                  <c:v>2010 - Q4</c:v>
                </c:pt>
                <c:pt idx="52">
                  <c:v>2011 - Q1</c:v>
                </c:pt>
                <c:pt idx="53">
                  <c:v>2011 - Q2</c:v>
                </c:pt>
                <c:pt idx="54">
                  <c:v>2011 - Q3</c:v>
                </c:pt>
                <c:pt idx="55">
                  <c:v>2011 - Q4</c:v>
                </c:pt>
                <c:pt idx="56">
                  <c:v>2012 - Q1</c:v>
                </c:pt>
                <c:pt idx="57">
                  <c:v>2012 - Q2</c:v>
                </c:pt>
                <c:pt idx="58">
                  <c:v>2012 - Q3</c:v>
                </c:pt>
                <c:pt idx="59">
                  <c:v>2012 - Q4</c:v>
                </c:pt>
                <c:pt idx="60">
                  <c:v>2013 - Q1</c:v>
                </c:pt>
                <c:pt idx="61">
                  <c:v>2013 - Q2</c:v>
                </c:pt>
                <c:pt idx="62">
                  <c:v>2013 - Q3</c:v>
                </c:pt>
              </c:strCache>
            </c:strRef>
          </c:cat>
          <c:val>
            <c:numRef>
              <c:f>'Real GDP'!$F$7:$F$69</c:f>
              <c:numCache>
                <c:formatCode>General</c:formatCode>
                <c:ptCount val="63"/>
                <c:pt idx="0">
                  <c:v>11309</c:v>
                </c:pt>
                <c:pt idx="1">
                  <c:v>11418.7</c:v>
                </c:pt>
                <c:pt idx="2">
                  <c:v>11568.1</c:v>
                </c:pt>
                <c:pt idx="3">
                  <c:v>11757.9</c:v>
                </c:pt>
                <c:pt idx="4">
                  <c:v>11867.8</c:v>
                </c:pt>
                <c:pt idx="5">
                  <c:v>11967.7</c:v>
                </c:pt>
                <c:pt idx="6">
                  <c:v>12120.1</c:v>
                </c:pt>
                <c:pt idx="7">
                  <c:v>12329.8</c:v>
                </c:pt>
                <c:pt idx="8">
                  <c:v>12365.2</c:v>
                </c:pt>
                <c:pt idx="9">
                  <c:v>12598.7</c:v>
                </c:pt>
                <c:pt idx="10">
                  <c:v>12614.8</c:v>
                </c:pt>
                <c:pt idx="11">
                  <c:v>12682</c:v>
                </c:pt>
                <c:pt idx="12">
                  <c:v>12645.7</c:v>
                </c:pt>
                <c:pt idx="13">
                  <c:v>12712.8</c:v>
                </c:pt>
                <c:pt idx="14">
                  <c:v>12674.1</c:v>
                </c:pt>
                <c:pt idx="15">
                  <c:v>12705.2</c:v>
                </c:pt>
                <c:pt idx="16">
                  <c:v>12824.6</c:v>
                </c:pt>
                <c:pt idx="17">
                  <c:v>12894.7</c:v>
                </c:pt>
                <c:pt idx="18">
                  <c:v>12956.7</c:v>
                </c:pt>
                <c:pt idx="19">
                  <c:v>12962.9</c:v>
                </c:pt>
                <c:pt idx="20">
                  <c:v>13028.6</c:v>
                </c:pt>
                <c:pt idx="21">
                  <c:v>13151.8</c:v>
                </c:pt>
                <c:pt idx="22">
                  <c:v>13374</c:v>
                </c:pt>
                <c:pt idx="23">
                  <c:v>13525.7</c:v>
                </c:pt>
                <c:pt idx="24">
                  <c:v>13606.6</c:v>
                </c:pt>
                <c:pt idx="25">
                  <c:v>13710.7</c:v>
                </c:pt>
                <c:pt idx="26">
                  <c:v>13831</c:v>
                </c:pt>
                <c:pt idx="27">
                  <c:v>13947.7</c:v>
                </c:pt>
                <c:pt idx="28">
                  <c:v>14100.2</c:v>
                </c:pt>
                <c:pt idx="29">
                  <c:v>14177.2</c:v>
                </c:pt>
                <c:pt idx="30">
                  <c:v>14292.9</c:v>
                </c:pt>
                <c:pt idx="31">
                  <c:v>14372</c:v>
                </c:pt>
                <c:pt idx="32">
                  <c:v>14546.4</c:v>
                </c:pt>
                <c:pt idx="33">
                  <c:v>14591.6</c:v>
                </c:pt>
                <c:pt idx="34">
                  <c:v>14604.4</c:v>
                </c:pt>
                <c:pt idx="35">
                  <c:v>14718.4</c:v>
                </c:pt>
                <c:pt idx="36">
                  <c:v>14728.1</c:v>
                </c:pt>
                <c:pt idx="37">
                  <c:v>14841.5</c:v>
                </c:pt>
                <c:pt idx="38">
                  <c:v>14941.5</c:v>
                </c:pt>
                <c:pt idx="39">
                  <c:v>14996.1</c:v>
                </c:pt>
                <c:pt idx="40">
                  <c:v>15089.707364795055</c:v>
                </c:pt>
                <c:pt idx="41">
                  <c:v>15183.899037426405</c:v>
                </c:pt>
                <c:pt idx="42">
                  <c:v>15278.678665210138</c:v>
                </c:pt>
                <c:pt idx="43">
                  <c:v>15374.049918229306</c:v>
                </c:pt>
                <c:pt idx="44">
                  <c:v>15470.016489476035</c:v>
                </c:pt>
                <c:pt idx="45">
                  <c:v>15566.582094994528</c:v>
                </c:pt>
                <c:pt idx="46">
                  <c:v>15663.750474024964</c:v>
                </c:pt>
                <c:pt idx="47">
                  <c:v>15761.525389148281</c:v>
                </c:pt>
                <c:pt idx="48">
                  <c:v>15859.910626431876</c:v>
                </c:pt>
                <c:pt idx="49">
                  <c:v>15958.909995576212</c:v>
                </c:pt>
                <c:pt idx="50">
                  <c:v>16058.527330062334</c:v>
                </c:pt>
                <c:pt idx="51">
                  <c:v>16158.766487300316</c:v>
                </c:pt>
                <c:pt idx="52">
                  <c:v>16259.631348778621</c:v>
                </c:pt>
                <c:pt idx="53">
                  <c:v>16361.125820214409</c:v>
                </c:pt>
                <c:pt idx="54">
                  <c:v>16463.253831704769</c:v>
                </c:pt>
                <c:pt idx="55">
                  <c:v>16566.019337878904</c:v>
                </c:pt>
                <c:pt idx="56">
                  <c:v>16669.426318051268</c:v>
                </c:pt>
                <c:pt idx="57">
                  <c:v>16773.478776375639</c:v>
                </c:pt>
                <c:pt idx="58">
                  <c:v>16878.18074200019</c:v>
                </c:pt>
                <c:pt idx="59">
                  <c:v>16983.536269223485</c:v>
                </c:pt>
                <c:pt idx="60">
                  <c:v>17089.549437651491</c:v>
                </c:pt>
                <c:pt idx="61">
                  <c:v>17196.224352355537</c:v>
                </c:pt>
                <c:pt idx="62">
                  <c:v>17303.565144031276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244096"/>
        <c:axId val="32245632"/>
      </c:lineChart>
      <c:catAx>
        <c:axId val="32244096"/>
        <c:scaling>
          <c:orientation val="minMax"/>
        </c:scaling>
        <c:delete val="0"/>
        <c:axPos val="b"/>
        <c:majorTickMark val="none"/>
        <c:minorTickMark val="none"/>
        <c:tickLblPos val="nextTo"/>
        <c:crossAx val="32245632"/>
        <c:crosses val="autoZero"/>
        <c:auto val="1"/>
        <c:lblAlgn val="ctr"/>
        <c:lblOffset val="100"/>
        <c:tickLblSkip val="8"/>
        <c:noMultiLvlLbl val="0"/>
      </c:catAx>
      <c:valAx>
        <c:axId val="32245632"/>
        <c:scaling>
          <c:orientation val="minMax"/>
          <c:min val="100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224409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5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Sheet1!$A$2:$A$43</c:f>
              <c:strCache>
                <c:ptCount val="42"/>
                <c:pt idx="0">
                  <c:v>2005 - Q1</c:v>
                </c:pt>
                <c:pt idx="1">
                  <c:v>2005 - Q2</c:v>
                </c:pt>
                <c:pt idx="2">
                  <c:v>2005 - Q3</c:v>
                </c:pt>
                <c:pt idx="3">
                  <c:v>2005 - Q4</c:v>
                </c:pt>
                <c:pt idx="4">
                  <c:v>2006 - Q1</c:v>
                </c:pt>
                <c:pt idx="5">
                  <c:v>2006 - Q2</c:v>
                </c:pt>
                <c:pt idx="6">
                  <c:v>2006 - Q3</c:v>
                </c:pt>
                <c:pt idx="7">
                  <c:v>2006 - Q4</c:v>
                </c:pt>
                <c:pt idx="8">
                  <c:v>2007 - Q1</c:v>
                </c:pt>
                <c:pt idx="9">
                  <c:v>2007 - Q2</c:v>
                </c:pt>
                <c:pt idx="10">
                  <c:v>2007 - Q3</c:v>
                </c:pt>
                <c:pt idx="11">
                  <c:v>2007 - Q4</c:v>
                </c:pt>
                <c:pt idx="12">
                  <c:v>2008 - Q1</c:v>
                </c:pt>
                <c:pt idx="13">
                  <c:v>2008 - Q2</c:v>
                </c:pt>
                <c:pt idx="14">
                  <c:v>2008 - Q3</c:v>
                </c:pt>
                <c:pt idx="15">
                  <c:v>2008 - Q4</c:v>
                </c:pt>
                <c:pt idx="16">
                  <c:v>2009 - Q1</c:v>
                </c:pt>
                <c:pt idx="17">
                  <c:v>2009 - Q2</c:v>
                </c:pt>
                <c:pt idx="18">
                  <c:v>2009 - Q3</c:v>
                </c:pt>
                <c:pt idx="19">
                  <c:v>2009 - Q4</c:v>
                </c:pt>
                <c:pt idx="20">
                  <c:v>2010 - Q1</c:v>
                </c:pt>
                <c:pt idx="21">
                  <c:v>2010 - Q2</c:v>
                </c:pt>
                <c:pt idx="22">
                  <c:v>2010 - Q3</c:v>
                </c:pt>
                <c:pt idx="23">
                  <c:v>2010 - Q4</c:v>
                </c:pt>
                <c:pt idx="24">
                  <c:v>2011 - Q1</c:v>
                </c:pt>
                <c:pt idx="25">
                  <c:v>2011 - Q2</c:v>
                </c:pt>
                <c:pt idx="26">
                  <c:v>2011 - Q3</c:v>
                </c:pt>
                <c:pt idx="27">
                  <c:v>2011 - Q4</c:v>
                </c:pt>
                <c:pt idx="28">
                  <c:v>2012 - Q1</c:v>
                </c:pt>
                <c:pt idx="29">
                  <c:v>2012 - Q2</c:v>
                </c:pt>
                <c:pt idx="30">
                  <c:v>2012 - Q3</c:v>
                </c:pt>
                <c:pt idx="31">
                  <c:v>2012 - Q4</c:v>
                </c:pt>
                <c:pt idx="32">
                  <c:v>2013 - Q1</c:v>
                </c:pt>
                <c:pt idx="33">
                  <c:v>2013 - Q2</c:v>
                </c:pt>
                <c:pt idx="34">
                  <c:v>2013 - Q3</c:v>
                </c:pt>
                <c:pt idx="35">
                  <c:v>2013 - Q4</c:v>
                </c:pt>
                <c:pt idx="36">
                  <c:v>2014 - Q1</c:v>
                </c:pt>
                <c:pt idx="37">
                  <c:v>2014 - Q2</c:v>
                </c:pt>
                <c:pt idx="38">
                  <c:v>2014 - Q3</c:v>
                </c:pt>
                <c:pt idx="39">
                  <c:v>2014 - Q4</c:v>
                </c:pt>
                <c:pt idx="40">
                  <c:v>2015 - Q1</c:v>
                </c:pt>
                <c:pt idx="41">
                  <c:v>2015 - Q2</c:v>
                </c:pt>
              </c:strCache>
            </c:str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75.251000000000005</c:v>
                </c:pt>
                <c:pt idx="1">
                  <c:v>74.796999999999997</c:v>
                </c:pt>
                <c:pt idx="2">
                  <c:v>75.48</c:v>
                </c:pt>
                <c:pt idx="3">
                  <c:v>76.119</c:v>
                </c:pt>
                <c:pt idx="4">
                  <c:v>75.593000000000004</c:v>
                </c:pt>
                <c:pt idx="5">
                  <c:v>75.971999999999994</c:v>
                </c:pt>
                <c:pt idx="6">
                  <c:v>76.42</c:v>
                </c:pt>
                <c:pt idx="7">
                  <c:v>76.543999999999997</c:v>
                </c:pt>
                <c:pt idx="8">
                  <c:v>75.683000000000007</c:v>
                </c:pt>
                <c:pt idx="9">
                  <c:v>75.951999999999998</c:v>
                </c:pt>
                <c:pt idx="10">
                  <c:v>75.814999999999998</c:v>
                </c:pt>
                <c:pt idx="11">
                  <c:v>75.72</c:v>
                </c:pt>
                <c:pt idx="12">
                  <c:v>75.466999999999999</c:v>
                </c:pt>
                <c:pt idx="13">
                  <c:v>75.950999999999993</c:v>
                </c:pt>
                <c:pt idx="14">
                  <c:v>76.019000000000005</c:v>
                </c:pt>
                <c:pt idx="15">
                  <c:v>75.465000000000003</c:v>
                </c:pt>
                <c:pt idx="16">
                  <c:v>75.251999999999995</c:v>
                </c:pt>
                <c:pt idx="17">
                  <c:v>75.808999999999997</c:v>
                </c:pt>
                <c:pt idx="18">
                  <c:v>75.941999999999993</c:v>
                </c:pt>
                <c:pt idx="19">
                  <c:v>75.537000000000006</c:v>
                </c:pt>
                <c:pt idx="20">
                  <c:v>75.457999999999998</c:v>
                </c:pt>
                <c:pt idx="21">
                  <c:v>75.405000000000001</c:v>
                </c:pt>
                <c:pt idx="22">
                  <c:v>75.486999999999995</c:v>
                </c:pt>
                <c:pt idx="23">
                  <c:v>75.341999999999999</c:v>
                </c:pt>
                <c:pt idx="24">
                  <c:v>74.992000000000004</c:v>
                </c:pt>
                <c:pt idx="25">
                  <c:v>74.578000000000003</c:v>
                </c:pt>
                <c:pt idx="26">
                  <c:v>75.084999999999994</c:v>
                </c:pt>
                <c:pt idx="27">
                  <c:v>75.126000000000005</c:v>
                </c:pt>
                <c:pt idx="28">
                  <c:v>74.391999999999996</c:v>
                </c:pt>
                <c:pt idx="29">
                  <c:v>74.599999999999994</c:v>
                </c:pt>
                <c:pt idx="30">
                  <c:v>74.814999999999998</c:v>
                </c:pt>
                <c:pt idx="31">
                  <c:v>74.95</c:v>
                </c:pt>
                <c:pt idx="32">
                  <c:v>74.254999999999995</c:v>
                </c:pt>
                <c:pt idx="33">
                  <c:v>74.534000000000006</c:v>
                </c:pt>
                <c:pt idx="34">
                  <c:v>74.897000000000006</c:v>
                </c:pt>
                <c:pt idx="35">
                  <c:v>74.959999999999994</c:v>
                </c:pt>
                <c:pt idx="36">
                  <c:v>74.403999999999996</c:v>
                </c:pt>
                <c:pt idx="37">
                  <c:v>74.457999999999998</c:v>
                </c:pt>
                <c:pt idx="38">
                  <c:v>74.239999999999995</c:v>
                </c:pt>
                <c:pt idx="39">
                  <c:v>74.605999999999995</c:v>
                </c:pt>
                <c:pt idx="40">
                  <c:v>74.478999999999999</c:v>
                </c:pt>
                <c:pt idx="41">
                  <c:v>74.406999999999996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478208"/>
        <c:axId val="146479744"/>
      </c:lineChart>
      <c:catAx>
        <c:axId val="146478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6479744"/>
        <c:crosses val="autoZero"/>
        <c:auto val="1"/>
        <c:lblAlgn val="ctr"/>
        <c:lblOffset val="100"/>
        <c:noMultiLvlLbl val="0"/>
      </c:catAx>
      <c:valAx>
        <c:axId val="146479744"/>
        <c:scaling>
          <c:orientation val="minMax"/>
          <c:min val="74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46478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1998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4200</c:v>
                </c:pt>
                <c:pt idx="1">
                  <c:v>132100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4800</c:v>
                </c:pt>
                <c:pt idx="1">
                  <c:v>172600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4000</c:v>
                </c:pt>
                <c:pt idx="1">
                  <c:v>184700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5100</c:v>
                </c:pt>
                <c:pt idx="1">
                  <c:v>234800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5100</c:v>
                </c:pt>
                <c:pt idx="1">
                  <c:v>174500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Renter</c:v>
                </c:pt>
                <c:pt idx="1">
                  <c:v>Homeowner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5400</c:v>
                </c:pt>
                <c:pt idx="1">
                  <c:v>195400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24800"/>
        <c:axId val="146534784"/>
      </c:barChart>
      <c:catAx>
        <c:axId val="146524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500" baseline="0"/>
            </a:pPr>
            <a:endParaRPr lang="en-US"/>
          </a:p>
        </c:txPr>
        <c:crossAx val="146534784"/>
        <c:crosses val="autoZero"/>
        <c:auto val="1"/>
        <c:lblAlgn val="ctr"/>
        <c:lblOffset val="100"/>
        <c:noMultiLvlLbl val="0"/>
      </c:catAx>
      <c:valAx>
        <c:axId val="146534784"/>
        <c:scaling>
          <c:orientation val="minMax"/>
        </c:scaling>
        <c:delete val="0"/>
        <c:axPos val="l"/>
        <c:numFmt formatCode="&quot;$&quot;#,##0" sourceLinked="0"/>
        <c:majorTickMark val="out"/>
        <c:minorTickMark val="none"/>
        <c:tickLblPos val="nextTo"/>
        <c:crossAx val="14652480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098682679519383E-2"/>
          <c:y val="2.30927774589357E-2"/>
          <c:w val="0.93744933690495302"/>
          <c:h val="0.737756115135037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Better than stocks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34 and younger</c:v>
                </c:pt>
                <c:pt idx="1">
                  <c:v>35 to 49</c:v>
                </c:pt>
                <c:pt idx="2">
                  <c:v>50 to 59</c:v>
                </c:pt>
                <c:pt idx="3">
                  <c:v>60 to 68</c:v>
                </c:pt>
                <c:pt idx="4">
                  <c:v>69 to 89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42</c:v>
                </c:pt>
                <c:pt idx="1">
                  <c:v>39</c:v>
                </c:pt>
                <c:pt idx="2">
                  <c:v>40</c:v>
                </c:pt>
                <c:pt idx="3">
                  <c:v>39</c:v>
                </c:pt>
                <c:pt idx="4">
                  <c:v>38</c:v>
                </c:pt>
              </c:numCache>
            </c:numRef>
          </c:val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About as good as stocks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34 and younger</c:v>
                </c:pt>
                <c:pt idx="1">
                  <c:v>35 to 49</c:v>
                </c:pt>
                <c:pt idx="2">
                  <c:v>50 to 59</c:v>
                </c:pt>
                <c:pt idx="3">
                  <c:v>60 to 68</c:v>
                </c:pt>
                <c:pt idx="4">
                  <c:v>69 to 89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30</c:v>
                </c:pt>
                <c:pt idx="1">
                  <c:v>30</c:v>
                </c:pt>
                <c:pt idx="2">
                  <c:v>26</c:v>
                </c:pt>
                <c:pt idx="3">
                  <c:v>26</c:v>
                </c:pt>
                <c:pt idx="4">
                  <c:v>20</c:v>
                </c:pt>
              </c:numCache>
            </c:numRef>
          </c:val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Not as good as stocks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34 and younger</c:v>
                </c:pt>
                <c:pt idx="1">
                  <c:v>35 to 49</c:v>
                </c:pt>
                <c:pt idx="2">
                  <c:v>50 to 59</c:v>
                </c:pt>
                <c:pt idx="3">
                  <c:v>60 to 68</c:v>
                </c:pt>
                <c:pt idx="4">
                  <c:v>69 to 89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12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203392"/>
        <c:axId val="146204928"/>
        <c:axId val="0"/>
      </c:bar3DChart>
      <c:catAx>
        <c:axId val="146203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46204928"/>
        <c:crosses val="autoZero"/>
        <c:auto val="1"/>
        <c:lblAlgn val="ctr"/>
        <c:lblOffset val="100"/>
        <c:noMultiLvlLbl val="0"/>
      </c:catAx>
      <c:valAx>
        <c:axId val="146204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62033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6146445562486296"/>
          <c:w val="0.71129202379433831"/>
          <c:h val="0.10922674279777639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Garamond" panose="02020404030301010803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dirty="0" smtClean="0"/>
              <a:t>Exhibit 3-1: Number </a:t>
            </a:r>
            <a:r>
              <a:rPr lang="en-US" dirty="0"/>
              <a:t>of </a:t>
            </a:r>
            <a:r>
              <a:rPr lang="en-US" dirty="0" smtClean="0"/>
              <a:t>LKE Transactions for All Members </a:t>
            </a:r>
            <a:r>
              <a:rPr lang="en-US" dirty="0"/>
              <a:t>2011-14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Sheet1!$H$5</c:f>
              <c:strCache>
                <c:ptCount val="1"/>
                <c:pt idx="0">
                  <c:v>Number of Like-Kind Exchanges: 2011-14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4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Sheet1!$A$5:$A$9</c:f>
              <c:strCache>
                <c:ptCount val="5"/>
                <c:pt idx="0">
                  <c:v>1 - 3</c:v>
                </c:pt>
                <c:pt idx="1">
                  <c:v>4 - 6</c:v>
                </c:pt>
                <c:pt idx="2">
                  <c:v>7 - 12</c:v>
                </c:pt>
                <c:pt idx="3">
                  <c:v>More than 12</c:v>
                </c:pt>
                <c:pt idx="4">
                  <c:v>None</c:v>
                </c:pt>
              </c:strCache>
            </c:strRef>
          </c:cat>
          <c:val>
            <c:numRef>
              <c:f>Sheet1!$C$5:$C$9</c:f>
              <c:numCache>
                <c:formatCode>0%</c:formatCode>
                <c:ptCount val="5"/>
                <c:pt idx="0">
                  <c:v>0.39600000000000002</c:v>
                </c:pt>
                <c:pt idx="1">
                  <c:v>0.13869999999999999</c:v>
                </c:pt>
                <c:pt idx="2">
                  <c:v>4.3799999999999999E-2</c:v>
                </c:pt>
                <c:pt idx="3">
                  <c:v>5.3900000000000003E-2</c:v>
                </c:pt>
                <c:pt idx="4">
                  <c:v>0.36749999999999999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dirty="0" smtClean="0"/>
              <a:t>Exhibit 3-9: </a:t>
            </a:r>
            <a:r>
              <a:rPr lang="en-US" dirty="0"/>
              <a:t>Average Capital Investment in </a:t>
            </a:r>
            <a:r>
              <a:rPr lang="en-US" dirty="0" smtClean="0"/>
              <a:t>Property Improvements </a:t>
            </a:r>
            <a:r>
              <a:rPr lang="en-US" dirty="0"/>
              <a:t>(% of Property's Fair Market Value)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Sheet1!$H$78</c:f>
              <c:strCache>
                <c:ptCount val="1"/>
                <c:pt idx="0">
                  <c:v>Like-Kind Exchanges: Average Capital Investment in Property Improvements (% of Property's Fair Market Value)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Sheet1!$A$78:$A$83</c:f>
              <c:strCache>
                <c:ptCount val="6"/>
                <c:pt idx="0">
                  <c:v>Less than 10%</c:v>
                </c:pt>
                <c:pt idx="1">
                  <c:v>10% to 24%</c:v>
                </c:pt>
                <c:pt idx="2">
                  <c:v>25% to 49%</c:v>
                </c:pt>
                <c:pt idx="3">
                  <c:v>50% to 100%</c:v>
                </c:pt>
                <c:pt idx="4">
                  <c:v>Greater than 100%</c:v>
                </c:pt>
                <c:pt idx="5">
                  <c:v>Not applicable</c:v>
                </c:pt>
              </c:strCache>
            </c:strRef>
          </c:cat>
          <c:val>
            <c:numRef>
              <c:f>Sheet1!$C$78:$C$83</c:f>
              <c:numCache>
                <c:formatCode>0%</c:formatCode>
                <c:ptCount val="6"/>
                <c:pt idx="0">
                  <c:v>0.16109999999999999</c:v>
                </c:pt>
                <c:pt idx="1">
                  <c:v>0.55489999999999995</c:v>
                </c:pt>
                <c:pt idx="2">
                  <c:v>0.16109999999999999</c:v>
                </c:pt>
                <c:pt idx="3">
                  <c:v>4.65E-2</c:v>
                </c:pt>
                <c:pt idx="4">
                  <c:v>1.0699999999999999E-2</c:v>
                </c:pt>
                <c:pt idx="5">
                  <c:v>6.5600000000000006E-2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3722240"/>
        <c:axId val="83725312"/>
      </c:barChart>
      <c:catAx>
        <c:axId val="83722240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3725312"/>
        <c:crosses val="autoZero"/>
        <c:auto val="1"/>
        <c:lblAlgn val="ctr"/>
        <c:lblOffset val="100"/>
        <c:noMultiLvlLbl val="0"/>
      </c:catAx>
      <c:valAx>
        <c:axId val="8372531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83722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Payroll Jbs</c:v>
                </c:pt>
              </c:strCache>
            </c:strRef>
          </c:tx>
          <c:spPr>
            <a:solidFill>
              <a:srgbClr val="1F497D"/>
            </a:solidFill>
          </c:spPr>
          <c:invertIfNegative val="0"/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Sheet1!$B$2:$B$189</c:f>
              <c:numCache>
                <c:formatCode>General</c:formatCode>
                <c:ptCount val="188"/>
                <c:pt idx="0">
                  <c:v>131009</c:v>
                </c:pt>
                <c:pt idx="1">
                  <c:v>131139</c:v>
                </c:pt>
                <c:pt idx="2">
                  <c:v>131606</c:v>
                </c:pt>
                <c:pt idx="3">
                  <c:v>131893</c:v>
                </c:pt>
                <c:pt idx="4">
                  <c:v>132119</c:v>
                </c:pt>
                <c:pt idx="5">
                  <c:v>132072</c:v>
                </c:pt>
                <c:pt idx="6">
                  <c:v>132251</c:v>
                </c:pt>
                <c:pt idx="7">
                  <c:v>132236</c:v>
                </c:pt>
                <c:pt idx="8">
                  <c:v>132371</c:v>
                </c:pt>
                <c:pt idx="9">
                  <c:v>132356</c:v>
                </c:pt>
                <c:pt idx="10">
                  <c:v>132581</c:v>
                </c:pt>
                <c:pt idx="11">
                  <c:v>132723</c:v>
                </c:pt>
                <c:pt idx="12">
                  <c:v>132696</c:v>
                </c:pt>
                <c:pt idx="13">
                  <c:v>132767</c:v>
                </c:pt>
                <c:pt idx="14">
                  <c:v>132742</c:v>
                </c:pt>
                <c:pt idx="15">
                  <c:v>132460</c:v>
                </c:pt>
                <c:pt idx="16">
                  <c:v>132422</c:v>
                </c:pt>
                <c:pt idx="17">
                  <c:v>132291</c:v>
                </c:pt>
                <c:pt idx="18">
                  <c:v>132179</c:v>
                </c:pt>
                <c:pt idx="19">
                  <c:v>132019</c:v>
                </c:pt>
                <c:pt idx="20">
                  <c:v>131778</c:v>
                </c:pt>
                <c:pt idx="21">
                  <c:v>131453</c:v>
                </c:pt>
                <c:pt idx="22">
                  <c:v>131159</c:v>
                </c:pt>
                <c:pt idx="23">
                  <c:v>130988</c:v>
                </c:pt>
                <c:pt idx="24">
                  <c:v>130849</c:v>
                </c:pt>
                <c:pt idx="25">
                  <c:v>130715</c:v>
                </c:pt>
                <c:pt idx="26">
                  <c:v>130695</c:v>
                </c:pt>
                <c:pt idx="27">
                  <c:v>130615</c:v>
                </c:pt>
                <c:pt idx="28">
                  <c:v>130607</c:v>
                </c:pt>
                <c:pt idx="29">
                  <c:v>130663</c:v>
                </c:pt>
                <c:pt idx="30">
                  <c:v>130579</c:v>
                </c:pt>
                <c:pt idx="31">
                  <c:v>130563</c:v>
                </c:pt>
                <c:pt idx="32">
                  <c:v>130503</c:v>
                </c:pt>
                <c:pt idx="33">
                  <c:v>130628</c:v>
                </c:pt>
                <c:pt idx="34">
                  <c:v>130638</c:v>
                </c:pt>
                <c:pt idx="35">
                  <c:v>130481</c:v>
                </c:pt>
                <c:pt idx="36">
                  <c:v>130572</c:v>
                </c:pt>
                <c:pt idx="37">
                  <c:v>130421</c:v>
                </c:pt>
                <c:pt idx="38">
                  <c:v>130211</c:v>
                </c:pt>
                <c:pt idx="39">
                  <c:v>130167</c:v>
                </c:pt>
                <c:pt idx="40">
                  <c:v>130157</c:v>
                </c:pt>
                <c:pt idx="41">
                  <c:v>130166</c:v>
                </c:pt>
                <c:pt idx="42">
                  <c:v>130190</c:v>
                </c:pt>
                <c:pt idx="43">
                  <c:v>130147</c:v>
                </c:pt>
                <c:pt idx="44">
                  <c:v>130250</c:v>
                </c:pt>
                <c:pt idx="45">
                  <c:v>130446</c:v>
                </c:pt>
                <c:pt idx="46">
                  <c:v>130463</c:v>
                </c:pt>
                <c:pt idx="47">
                  <c:v>130586</c:v>
                </c:pt>
                <c:pt idx="48">
                  <c:v>130746</c:v>
                </c:pt>
                <c:pt idx="49">
                  <c:v>130792</c:v>
                </c:pt>
                <c:pt idx="50">
                  <c:v>131123</c:v>
                </c:pt>
                <c:pt idx="51">
                  <c:v>131371</c:v>
                </c:pt>
                <c:pt idx="52">
                  <c:v>131679</c:v>
                </c:pt>
                <c:pt idx="53">
                  <c:v>131753</c:v>
                </c:pt>
                <c:pt idx="54">
                  <c:v>131786</c:v>
                </c:pt>
                <c:pt idx="55">
                  <c:v>131918</c:v>
                </c:pt>
                <c:pt idx="56">
                  <c:v>132080</c:v>
                </c:pt>
                <c:pt idx="57">
                  <c:v>132425</c:v>
                </c:pt>
                <c:pt idx="58">
                  <c:v>132489</c:v>
                </c:pt>
                <c:pt idx="59">
                  <c:v>132618</c:v>
                </c:pt>
                <c:pt idx="60">
                  <c:v>132752</c:v>
                </c:pt>
                <c:pt idx="61">
                  <c:v>132991</c:v>
                </c:pt>
                <c:pt idx="62">
                  <c:v>133126</c:v>
                </c:pt>
                <c:pt idx="63">
                  <c:v>133489</c:v>
                </c:pt>
                <c:pt idx="64">
                  <c:v>133665</c:v>
                </c:pt>
                <c:pt idx="65">
                  <c:v>133908</c:v>
                </c:pt>
                <c:pt idx="66">
                  <c:v>134283</c:v>
                </c:pt>
                <c:pt idx="67">
                  <c:v>134479</c:v>
                </c:pt>
                <c:pt idx="68">
                  <c:v>134545</c:v>
                </c:pt>
                <c:pt idx="69">
                  <c:v>134629</c:v>
                </c:pt>
                <c:pt idx="70">
                  <c:v>134966</c:v>
                </c:pt>
                <c:pt idx="71">
                  <c:v>135124</c:v>
                </c:pt>
                <c:pt idx="72">
                  <c:v>135401</c:v>
                </c:pt>
                <c:pt idx="73">
                  <c:v>135716</c:v>
                </c:pt>
                <c:pt idx="74">
                  <c:v>135997</c:v>
                </c:pt>
                <c:pt idx="75">
                  <c:v>136179</c:v>
                </c:pt>
                <c:pt idx="76">
                  <c:v>136203</c:v>
                </c:pt>
                <c:pt idx="77">
                  <c:v>136280</c:v>
                </c:pt>
                <c:pt idx="78">
                  <c:v>136486</c:v>
                </c:pt>
                <c:pt idx="79">
                  <c:v>136671</c:v>
                </c:pt>
                <c:pt idx="80">
                  <c:v>136827</c:v>
                </c:pt>
                <c:pt idx="81">
                  <c:v>136830</c:v>
                </c:pt>
                <c:pt idx="82">
                  <c:v>137039</c:v>
                </c:pt>
                <c:pt idx="83">
                  <c:v>137211</c:v>
                </c:pt>
                <c:pt idx="84">
                  <c:v>137448</c:v>
                </c:pt>
                <c:pt idx="85">
                  <c:v>137536</c:v>
                </c:pt>
                <c:pt idx="86">
                  <c:v>137724</c:v>
                </c:pt>
                <c:pt idx="87">
                  <c:v>137802</c:v>
                </c:pt>
                <c:pt idx="88">
                  <c:v>137947</c:v>
                </c:pt>
                <c:pt idx="89">
                  <c:v>138018</c:v>
                </c:pt>
                <c:pt idx="90">
                  <c:v>137984</c:v>
                </c:pt>
                <c:pt idx="91">
                  <c:v>137967</c:v>
                </c:pt>
                <c:pt idx="92">
                  <c:v>138053</c:v>
                </c:pt>
                <c:pt idx="93">
                  <c:v>138136</c:v>
                </c:pt>
                <c:pt idx="94">
                  <c:v>138253</c:v>
                </c:pt>
                <c:pt idx="95">
                  <c:v>138350</c:v>
                </c:pt>
                <c:pt idx="96">
                  <c:v>138365</c:v>
                </c:pt>
                <c:pt idx="97">
                  <c:v>138278</c:v>
                </c:pt>
                <c:pt idx="98">
                  <c:v>138199</c:v>
                </c:pt>
                <c:pt idx="99">
                  <c:v>137986</c:v>
                </c:pt>
                <c:pt idx="100">
                  <c:v>137803</c:v>
                </c:pt>
                <c:pt idx="101">
                  <c:v>137631</c:v>
                </c:pt>
                <c:pt idx="102">
                  <c:v>137421</c:v>
                </c:pt>
                <c:pt idx="103">
                  <c:v>137162</c:v>
                </c:pt>
                <c:pt idx="104">
                  <c:v>136710</c:v>
                </c:pt>
                <c:pt idx="105">
                  <c:v>136234</c:v>
                </c:pt>
                <c:pt idx="106">
                  <c:v>135469</c:v>
                </c:pt>
                <c:pt idx="107">
                  <c:v>134773</c:v>
                </c:pt>
                <c:pt idx="108">
                  <c:v>133977</c:v>
                </c:pt>
                <c:pt idx="109">
                  <c:v>133274</c:v>
                </c:pt>
                <c:pt idx="110">
                  <c:v>132450</c:v>
                </c:pt>
                <c:pt idx="111">
                  <c:v>131766</c:v>
                </c:pt>
                <c:pt idx="112">
                  <c:v>131411</c:v>
                </c:pt>
                <c:pt idx="113">
                  <c:v>130944</c:v>
                </c:pt>
                <c:pt idx="114">
                  <c:v>130619</c:v>
                </c:pt>
                <c:pt idx="115">
                  <c:v>130402</c:v>
                </c:pt>
                <c:pt idx="116">
                  <c:v>130175</c:v>
                </c:pt>
                <c:pt idx="117">
                  <c:v>129974</c:v>
                </c:pt>
                <c:pt idx="118">
                  <c:v>129968</c:v>
                </c:pt>
                <c:pt idx="119">
                  <c:v>129685</c:v>
                </c:pt>
                <c:pt idx="120">
                  <c:v>129717</c:v>
                </c:pt>
                <c:pt idx="121">
                  <c:v>129649</c:v>
                </c:pt>
                <c:pt idx="122">
                  <c:v>129810</c:v>
                </c:pt>
                <c:pt idx="123">
                  <c:v>130057</c:v>
                </c:pt>
                <c:pt idx="124">
                  <c:v>130575</c:v>
                </c:pt>
                <c:pt idx="125">
                  <c:v>130445</c:v>
                </c:pt>
                <c:pt idx="126">
                  <c:v>130381</c:v>
                </c:pt>
                <c:pt idx="127">
                  <c:v>130342</c:v>
                </c:pt>
                <c:pt idx="128">
                  <c:v>130293</c:v>
                </c:pt>
                <c:pt idx="129">
                  <c:v>130541</c:v>
                </c:pt>
                <c:pt idx="130">
                  <c:v>130662</c:v>
                </c:pt>
                <c:pt idx="131">
                  <c:v>130751</c:v>
                </c:pt>
                <c:pt idx="132">
                  <c:v>130826</c:v>
                </c:pt>
                <c:pt idx="133">
                  <c:v>130993</c:v>
                </c:pt>
                <c:pt idx="134">
                  <c:v>131199</c:v>
                </c:pt>
                <c:pt idx="135">
                  <c:v>131520</c:v>
                </c:pt>
                <c:pt idx="136">
                  <c:v>131623</c:v>
                </c:pt>
                <c:pt idx="137">
                  <c:v>131808</c:v>
                </c:pt>
                <c:pt idx="138">
                  <c:v>131925</c:v>
                </c:pt>
                <c:pt idx="139">
                  <c:v>132053</c:v>
                </c:pt>
                <c:pt idx="140">
                  <c:v>132276</c:v>
                </c:pt>
                <c:pt idx="141">
                  <c:v>132459</c:v>
                </c:pt>
                <c:pt idx="142">
                  <c:v>132605</c:v>
                </c:pt>
                <c:pt idx="143">
                  <c:v>132831</c:v>
                </c:pt>
                <c:pt idx="144">
                  <c:v>133211</c:v>
                </c:pt>
                <c:pt idx="145">
                  <c:v>133458</c:v>
                </c:pt>
                <c:pt idx="146">
                  <c:v>133674</c:v>
                </c:pt>
                <c:pt idx="147">
                  <c:v>133761</c:v>
                </c:pt>
                <c:pt idx="148">
                  <c:v>133874</c:v>
                </c:pt>
                <c:pt idx="149">
                  <c:v>133909</c:v>
                </c:pt>
                <c:pt idx="150">
                  <c:v>134086</c:v>
                </c:pt>
                <c:pt idx="151">
                  <c:v>134274</c:v>
                </c:pt>
                <c:pt idx="152">
                  <c:v>134418</c:v>
                </c:pt>
                <c:pt idx="153">
                  <c:v>134631</c:v>
                </c:pt>
                <c:pt idx="154">
                  <c:v>134795</c:v>
                </c:pt>
                <c:pt idx="155">
                  <c:v>135088</c:v>
                </c:pt>
                <c:pt idx="156">
                  <c:v>135293</c:v>
                </c:pt>
                <c:pt idx="157">
                  <c:v>135607</c:v>
                </c:pt>
                <c:pt idx="158">
                  <c:v>135722</c:v>
                </c:pt>
                <c:pt idx="159">
                  <c:v>135909</c:v>
                </c:pt>
                <c:pt idx="160">
                  <c:v>136128</c:v>
                </c:pt>
                <c:pt idx="161">
                  <c:v>136255</c:v>
                </c:pt>
                <c:pt idx="162">
                  <c:v>136419</c:v>
                </c:pt>
                <c:pt idx="163">
                  <c:v>136675</c:v>
                </c:pt>
                <c:pt idx="164">
                  <c:v>136825</c:v>
                </c:pt>
                <c:pt idx="165">
                  <c:v>137050</c:v>
                </c:pt>
                <c:pt idx="166">
                  <c:v>137367</c:v>
                </c:pt>
                <c:pt idx="167">
                  <c:v>137476</c:v>
                </c:pt>
                <c:pt idx="168">
                  <c:v>137642</c:v>
                </c:pt>
                <c:pt idx="169">
                  <c:v>137830</c:v>
                </c:pt>
                <c:pt idx="170">
                  <c:v>138055</c:v>
                </c:pt>
                <c:pt idx="171">
                  <c:v>138385</c:v>
                </c:pt>
                <c:pt idx="172">
                  <c:v>138621</c:v>
                </c:pt>
                <c:pt idx="173">
                  <c:v>138907</c:v>
                </c:pt>
                <c:pt idx="174">
                  <c:v>139156</c:v>
                </c:pt>
                <c:pt idx="175">
                  <c:v>139369</c:v>
                </c:pt>
                <c:pt idx="176">
                  <c:v>139619</c:v>
                </c:pt>
                <c:pt idx="177">
                  <c:v>139840</c:v>
                </c:pt>
                <c:pt idx="178">
                  <c:v>140263</c:v>
                </c:pt>
                <c:pt idx="179">
                  <c:v>140592</c:v>
                </c:pt>
                <c:pt idx="180">
                  <c:v>140793</c:v>
                </c:pt>
                <c:pt idx="181">
                  <c:v>141059</c:v>
                </c:pt>
                <c:pt idx="182">
                  <c:v>141144</c:v>
                </c:pt>
                <c:pt idx="183">
                  <c:v>141365</c:v>
                </c:pt>
                <c:pt idx="184">
                  <c:v>141625</c:v>
                </c:pt>
                <c:pt idx="185">
                  <c:v>141870</c:v>
                </c:pt>
                <c:pt idx="186">
                  <c:v>142115</c:v>
                </c:pt>
                <c:pt idx="187">
                  <c:v>142288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619328"/>
        <c:axId val="34538624"/>
      </c:barChart>
      <c:catAx>
        <c:axId val="336193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34538624"/>
        <c:crosses val="autoZero"/>
        <c:auto val="1"/>
        <c:lblAlgn val="ctr"/>
        <c:lblOffset val="100"/>
        <c:tickLblSkip val="6"/>
        <c:noMultiLvlLbl val="0"/>
      </c:catAx>
      <c:valAx>
        <c:axId val="3453862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33619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cat>
            <c:strRef>
              <c:f>Sheet1!$A$2:$A$188</c:f>
              <c:strCache>
                <c:ptCount val="187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</c:strCache>
            </c:strRef>
          </c:cat>
          <c:val>
            <c:numRef>
              <c:f>Sheet1!$B$2:$B$188</c:f>
              <c:numCache>
                <c:formatCode>General</c:formatCode>
                <c:ptCount val="187"/>
                <c:pt idx="0">
                  <c:v>294</c:v>
                </c:pt>
                <c:pt idx="1">
                  <c:v>293</c:v>
                </c:pt>
                <c:pt idx="2">
                  <c:v>291</c:v>
                </c:pt>
                <c:pt idx="3">
                  <c:v>288</c:v>
                </c:pt>
                <c:pt idx="4">
                  <c:v>286</c:v>
                </c:pt>
                <c:pt idx="5">
                  <c:v>286</c:v>
                </c:pt>
                <c:pt idx="6">
                  <c:v>286</c:v>
                </c:pt>
                <c:pt idx="7">
                  <c:v>288</c:v>
                </c:pt>
                <c:pt idx="8">
                  <c:v>288</c:v>
                </c:pt>
                <c:pt idx="9">
                  <c:v>290</c:v>
                </c:pt>
                <c:pt idx="10">
                  <c:v>294</c:v>
                </c:pt>
                <c:pt idx="11">
                  <c:v>300</c:v>
                </c:pt>
                <c:pt idx="12">
                  <c:v>304</c:v>
                </c:pt>
                <c:pt idx="13">
                  <c:v>311</c:v>
                </c:pt>
                <c:pt idx="14">
                  <c:v>321</c:v>
                </c:pt>
                <c:pt idx="15">
                  <c:v>331</c:v>
                </c:pt>
                <c:pt idx="16">
                  <c:v>340</c:v>
                </c:pt>
                <c:pt idx="17">
                  <c:v>349</c:v>
                </c:pt>
                <c:pt idx="18">
                  <c:v>358</c:v>
                </c:pt>
                <c:pt idx="19">
                  <c:v>365</c:v>
                </c:pt>
                <c:pt idx="20">
                  <c:v>377</c:v>
                </c:pt>
                <c:pt idx="21">
                  <c:v>391</c:v>
                </c:pt>
                <c:pt idx="22">
                  <c:v>401</c:v>
                </c:pt>
                <c:pt idx="23">
                  <c:v>405</c:v>
                </c:pt>
                <c:pt idx="24">
                  <c:v>411</c:v>
                </c:pt>
                <c:pt idx="25">
                  <c:v>413</c:v>
                </c:pt>
                <c:pt idx="26">
                  <c:v>415</c:v>
                </c:pt>
                <c:pt idx="27">
                  <c:v>418</c:v>
                </c:pt>
                <c:pt idx="28">
                  <c:v>418</c:v>
                </c:pt>
                <c:pt idx="29">
                  <c:v>418</c:v>
                </c:pt>
                <c:pt idx="30">
                  <c:v>417</c:v>
                </c:pt>
                <c:pt idx="31">
                  <c:v>417</c:v>
                </c:pt>
                <c:pt idx="32">
                  <c:v>414</c:v>
                </c:pt>
                <c:pt idx="33">
                  <c:v>408</c:v>
                </c:pt>
                <c:pt idx="34">
                  <c:v>403</c:v>
                </c:pt>
                <c:pt idx="35">
                  <c:v>404</c:v>
                </c:pt>
                <c:pt idx="36">
                  <c:v>403</c:v>
                </c:pt>
                <c:pt idx="37">
                  <c:v>404</c:v>
                </c:pt>
                <c:pt idx="38">
                  <c:v>405</c:v>
                </c:pt>
                <c:pt idx="39">
                  <c:v>406</c:v>
                </c:pt>
                <c:pt idx="40">
                  <c:v>407</c:v>
                </c:pt>
                <c:pt idx="41">
                  <c:v>410</c:v>
                </c:pt>
                <c:pt idx="42">
                  <c:v>412</c:v>
                </c:pt>
                <c:pt idx="43">
                  <c:v>412</c:v>
                </c:pt>
                <c:pt idx="44">
                  <c:v>411</c:v>
                </c:pt>
                <c:pt idx="45">
                  <c:v>409</c:v>
                </c:pt>
                <c:pt idx="46">
                  <c:v>407</c:v>
                </c:pt>
                <c:pt idx="47">
                  <c:v>402</c:v>
                </c:pt>
                <c:pt idx="48">
                  <c:v>399</c:v>
                </c:pt>
                <c:pt idx="49">
                  <c:v>394</c:v>
                </c:pt>
                <c:pt idx="50">
                  <c:v>387</c:v>
                </c:pt>
                <c:pt idx="51">
                  <c:v>380</c:v>
                </c:pt>
                <c:pt idx="52">
                  <c:v>373</c:v>
                </c:pt>
                <c:pt idx="53">
                  <c:v>366</c:v>
                </c:pt>
                <c:pt idx="54">
                  <c:v>361</c:v>
                </c:pt>
                <c:pt idx="55">
                  <c:v>356</c:v>
                </c:pt>
                <c:pt idx="56">
                  <c:v>351</c:v>
                </c:pt>
                <c:pt idx="57">
                  <c:v>348</c:v>
                </c:pt>
                <c:pt idx="58">
                  <c:v>345</c:v>
                </c:pt>
                <c:pt idx="59">
                  <c:v>343</c:v>
                </c:pt>
                <c:pt idx="60">
                  <c:v>341</c:v>
                </c:pt>
                <c:pt idx="61">
                  <c:v>337</c:v>
                </c:pt>
                <c:pt idx="62">
                  <c:v>336</c:v>
                </c:pt>
                <c:pt idx="63">
                  <c:v>334</c:v>
                </c:pt>
                <c:pt idx="64">
                  <c:v>333</c:v>
                </c:pt>
                <c:pt idx="65">
                  <c:v>331</c:v>
                </c:pt>
                <c:pt idx="66">
                  <c:v>329</c:v>
                </c:pt>
                <c:pt idx="67">
                  <c:v>328</c:v>
                </c:pt>
                <c:pt idx="68">
                  <c:v>332</c:v>
                </c:pt>
                <c:pt idx="69">
                  <c:v>333</c:v>
                </c:pt>
                <c:pt idx="70">
                  <c:v>332</c:v>
                </c:pt>
                <c:pt idx="71">
                  <c:v>331</c:v>
                </c:pt>
                <c:pt idx="72">
                  <c:v>327</c:v>
                </c:pt>
                <c:pt idx="73">
                  <c:v>325</c:v>
                </c:pt>
                <c:pt idx="74">
                  <c:v>322</c:v>
                </c:pt>
                <c:pt idx="75">
                  <c:v>321</c:v>
                </c:pt>
                <c:pt idx="76">
                  <c:v>321</c:v>
                </c:pt>
                <c:pt idx="77">
                  <c:v>320</c:v>
                </c:pt>
                <c:pt idx="78">
                  <c:v>319</c:v>
                </c:pt>
                <c:pt idx="79">
                  <c:v>319</c:v>
                </c:pt>
                <c:pt idx="80">
                  <c:v>313</c:v>
                </c:pt>
                <c:pt idx="81">
                  <c:v>311</c:v>
                </c:pt>
                <c:pt idx="82">
                  <c:v>312</c:v>
                </c:pt>
                <c:pt idx="83">
                  <c:v>312</c:v>
                </c:pt>
                <c:pt idx="84">
                  <c:v>314</c:v>
                </c:pt>
                <c:pt idx="85">
                  <c:v>317</c:v>
                </c:pt>
                <c:pt idx="86">
                  <c:v>317</c:v>
                </c:pt>
                <c:pt idx="87">
                  <c:v>318</c:v>
                </c:pt>
                <c:pt idx="88">
                  <c:v>316</c:v>
                </c:pt>
                <c:pt idx="89">
                  <c:v>317</c:v>
                </c:pt>
                <c:pt idx="90">
                  <c:v>317</c:v>
                </c:pt>
                <c:pt idx="91">
                  <c:v>317</c:v>
                </c:pt>
                <c:pt idx="92">
                  <c:v>317</c:v>
                </c:pt>
                <c:pt idx="93">
                  <c:v>318</c:v>
                </c:pt>
                <c:pt idx="94">
                  <c:v>319</c:v>
                </c:pt>
                <c:pt idx="95">
                  <c:v>321</c:v>
                </c:pt>
                <c:pt idx="96">
                  <c:v>323</c:v>
                </c:pt>
                <c:pt idx="97">
                  <c:v>325</c:v>
                </c:pt>
                <c:pt idx="98">
                  <c:v>330</c:v>
                </c:pt>
                <c:pt idx="99">
                  <c:v>333</c:v>
                </c:pt>
                <c:pt idx="100">
                  <c:v>338</c:v>
                </c:pt>
                <c:pt idx="101">
                  <c:v>344</c:v>
                </c:pt>
                <c:pt idx="102">
                  <c:v>352</c:v>
                </c:pt>
                <c:pt idx="103">
                  <c:v>361</c:v>
                </c:pt>
                <c:pt idx="104">
                  <c:v>374</c:v>
                </c:pt>
                <c:pt idx="105">
                  <c:v>386</c:v>
                </c:pt>
                <c:pt idx="106">
                  <c:v>402</c:v>
                </c:pt>
                <c:pt idx="107">
                  <c:v>419</c:v>
                </c:pt>
                <c:pt idx="108">
                  <c:v>439</c:v>
                </c:pt>
                <c:pt idx="109">
                  <c:v>464</c:v>
                </c:pt>
                <c:pt idx="110">
                  <c:v>488</c:v>
                </c:pt>
                <c:pt idx="111">
                  <c:v>510</c:v>
                </c:pt>
                <c:pt idx="112">
                  <c:v>531</c:v>
                </c:pt>
                <c:pt idx="113">
                  <c:v>548</c:v>
                </c:pt>
                <c:pt idx="114">
                  <c:v>561</c:v>
                </c:pt>
                <c:pt idx="115">
                  <c:v>572</c:v>
                </c:pt>
                <c:pt idx="116">
                  <c:v>579</c:v>
                </c:pt>
                <c:pt idx="117">
                  <c:v>583</c:v>
                </c:pt>
                <c:pt idx="118">
                  <c:v>580</c:v>
                </c:pt>
                <c:pt idx="119">
                  <c:v>574</c:v>
                </c:pt>
                <c:pt idx="120">
                  <c:v>566</c:v>
                </c:pt>
                <c:pt idx="121">
                  <c:v>552</c:v>
                </c:pt>
                <c:pt idx="122">
                  <c:v>536</c:v>
                </c:pt>
                <c:pt idx="123">
                  <c:v>523</c:v>
                </c:pt>
                <c:pt idx="124">
                  <c:v>510</c:v>
                </c:pt>
                <c:pt idx="125">
                  <c:v>499</c:v>
                </c:pt>
                <c:pt idx="126">
                  <c:v>490</c:v>
                </c:pt>
                <c:pt idx="127">
                  <c:v>483</c:v>
                </c:pt>
                <c:pt idx="128">
                  <c:v>475</c:v>
                </c:pt>
                <c:pt idx="129">
                  <c:v>469</c:v>
                </c:pt>
                <c:pt idx="130">
                  <c:v>463</c:v>
                </c:pt>
                <c:pt idx="131">
                  <c:v>458</c:v>
                </c:pt>
                <c:pt idx="132">
                  <c:v>454</c:v>
                </c:pt>
                <c:pt idx="133">
                  <c:v>447</c:v>
                </c:pt>
                <c:pt idx="134">
                  <c:v>442</c:v>
                </c:pt>
                <c:pt idx="135">
                  <c:v>439</c:v>
                </c:pt>
                <c:pt idx="136">
                  <c:v>435</c:v>
                </c:pt>
                <c:pt idx="137">
                  <c:v>432</c:v>
                </c:pt>
                <c:pt idx="138">
                  <c:v>428</c:v>
                </c:pt>
                <c:pt idx="139">
                  <c:v>423</c:v>
                </c:pt>
                <c:pt idx="140">
                  <c:v>419</c:v>
                </c:pt>
                <c:pt idx="141">
                  <c:v>415</c:v>
                </c:pt>
                <c:pt idx="142">
                  <c:v>412</c:v>
                </c:pt>
                <c:pt idx="143">
                  <c:v>409</c:v>
                </c:pt>
                <c:pt idx="144">
                  <c:v>404</c:v>
                </c:pt>
                <c:pt idx="145">
                  <c:v>401</c:v>
                </c:pt>
                <c:pt idx="146">
                  <c:v>398</c:v>
                </c:pt>
                <c:pt idx="147">
                  <c:v>394</c:v>
                </c:pt>
                <c:pt idx="148">
                  <c:v>390</c:v>
                </c:pt>
                <c:pt idx="149">
                  <c:v>387</c:v>
                </c:pt>
                <c:pt idx="150">
                  <c:v>384</c:v>
                </c:pt>
                <c:pt idx="151">
                  <c:v>381</c:v>
                </c:pt>
                <c:pt idx="152">
                  <c:v>378</c:v>
                </c:pt>
                <c:pt idx="153">
                  <c:v>375</c:v>
                </c:pt>
                <c:pt idx="154">
                  <c:v>376</c:v>
                </c:pt>
                <c:pt idx="155">
                  <c:v>375</c:v>
                </c:pt>
                <c:pt idx="156">
                  <c:v>373</c:v>
                </c:pt>
                <c:pt idx="157">
                  <c:v>372</c:v>
                </c:pt>
                <c:pt idx="158">
                  <c:v>371</c:v>
                </c:pt>
                <c:pt idx="159">
                  <c:v>367</c:v>
                </c:pt>
                <c:pt idx="160">
                  <c:v>365</c:v>
                </c:pt>
                <c:pt idx="161">
                  <c:v>362</c:v>
                </c:pt>
                <c:pt idx="162">
                  <c:v>360</c:v>
                </c:pt>
                <c:pt idx="163">
                  <c:v>357</c:v>
                </c:pt>
                <c:pt idx="164">
                  <c:v>351</c:v>
                </c:pt>
                <c:pt idx="165">
                  <c:v>350</c:v>
                </c:pt>
                <c:pt idx="166">
                  <c:v>344</c:v>
                </c:pt>
                <c:pt idx="167">
                  <c:v>343</c:v>
                </c:pt>
                <c:pt idx="168">
                  <c:v>334</c:v>
                </c:pt>
                <c:pt idx="169">
                  <c:v>337</c:v>
                </c:pt>
                <c:pt idx="170">
                  <c:v>320</c:v>
                </c:pt>
                <c:pt idx="171">
                  <c:v>321</c:v>
                </c:pt>
                <c:pt idx="172">
                  <c:v>311</c:v>
                </c:pt>
                <c:pt idx="173">
                  <c:v>315</c:v>
                </c:pt>
                <c:pt idx="174">
                  <c:v>296</c:v>
                </c:pt>
                <c:pt idx="175">
                  <c:v>303</c:v>
                </c:pt>
                <c:pt idx="176">
                  <c:v>294</c:v>
                </c:pt>
                <c:pt idx="177">
                  <c:v>280</c:v>
                </c:pt>
                <c:pt idx="178">
                  <c:v>299</c:v>
                </c:pt>
                <c:pt idx="179">
                  <c:v>292</c:v>
                </c:pt>
                <c:pt idx="180">
                  <c:v>290</c:v>
                </c:pt>
                <c:pt idx="181">
                  <c:v>306</c:v>
                </c:pt>
                <c:pt idx="182">
                  <c:v>285</c:v>
                </c:pt>
                <c:pt idx="183">
                  <c:v>281</c:v>
                </c:pt>
                <c:pt idx="184">
                  <c:v>275</c:v>
                </c:pt>
                <c:pt idx="185">
                  <c:v>277</c:v>
                </c:pt>
                <c:pt idx="186">
                  <c:v>272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547968"/>
        <c:axId val="34570240"/>
      </c:barChart>
      <c:catAx>
        <c:axId val="34547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34570240"/>
        <c:crosses val="autoZero"/>
        <c:auto val="1"/>
        <c:lblAlgn val="ctr"/>
        <c:lblOffset val="100"/>
        <c:tickLblSkip val="6"/>
        <c:noMultiLvlLbl val="0"/>
      </c:catAx>
      <c:valAx>
        <c:axId val="34570240"/>
        <c:scaling>
          <c:orientation val="minMax"/>
          <c:min val="2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34547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 ratio</c:v>
                </c:pt>
              </c:strCache>
            </c:strRef>
          </c:tx>
          <c:cat>
            <c:strRef>
              <c:f>Sheet1!$A$2:$A$188</c:f>
              <c:strCache>
                <c:ptCount val="187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</c:strCache>
            </c:strRef>
          </c:cat>
          <c:val>
            <c:numRef>
              <c:f>Sheet1!$B$2:$B$188</c:f>
              <c:numCache>
                <c:formatCode>General</c:formatCode>
                <c:ptCount val="187"/>
                <c:pt idx="0">
                  <c:v>4</c:v>
                </c:pt>
                <c:pt idx="1">
                  <c:v>4.0999999999999996</c:v>
                </c:pt>
                <c:pt idx="2">
                  <c:v>4</c:v>
                </c:pt>
                <c:pt idx="3">
                  <c:v>3.8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4.0999999999999996</c:v>
                </c:pt>
                <c:pt idx="8">
                  <c:v>3.9</c:v>
                </c:pt>
                <c:pt idx="9">
                  <c:v>3.9</c:v>
                </c:pt>
                <c:pt idx="10">
                  <c:v>3.9</c:v>
                </c:pt>
                <c:pt idx="11">
                  <c:v>3.9</c:v>
                </c:pt>
                <c:pt idx="12">
                  <c:v>4.2</c:v>
                </c:pt>
                <c:pt idx="13">
                  <c:v>4.2</c:v>
                </c:pt>
                <c:pt idx="14">
                  <c:v>4.3</c:v>
                </c:pt>
                <c:pt idx="15">
                  <c:v>4.4000000000000004</c:v>
                </c:pt>
                <c:pt idx="16">
                  <c:v>4.3</c:v>
                </c:pt>
                <c:pt idx="17">
                  <c:v>4.5</c:v>
                </c:pt>
                <c:pt idx="18">
                  <c:v>4.5999999999999996</c:v>
                </c:pt>
                <c:pt idx="19">
                  <c:v>4.9000000000000004</c:v>
                </c:pt>
                <c:pt idx="20">
                  <c:v>5</c:v>
                </c:pt>
                <c:pt idx="21">
                  <c:v>5.3</c:v>
                </c:pt>
                <c:pt idx="22">
                  <c:v>5.5</c:v>
                </c:pt>
                <c:pt idx="23">
                  <c:v>5.7</c:v>
                </c:pt>
                <c:pt idx="24">
                  <c:v>5.7</c:v>
                </c:pt>
                <c:pt idx="25">
                  <c:v>5.7</c:v>
                </c:pt>
                <c:pt idx="26">
                  <c:v>5.7</c:v>
                </c:pt>
                <c:pt idx="27">
                  <c:v>5.9</c:v>
                </c:pt>
                <c:pt idx="28">
                  <c:v>5.8</c:v>
                </c:pt>
                <c:pt idx="29">
                  <c:v>5.8</c:v>
                </c:pt>
                <c:pt idx="30">
                  <c:v>5.8</c:v>
                </c:pt>
                <c:pt idx="31">
                  <c:v>5.7</c:v>
                </c:pt>
                <c:pt idx="32">
                  <c:v>5.7</c:v>
                </c:pt>
                <c:pt idx="33">
                  <c:v>5.7</c:v>
                </c:pt>
                <c:pt idx="34">
                  <c:v>5.9</c:v>
                </c:pt>
                <c:pt idx="35">
                  <c:v>6</c:v>
                </c:pt>
                <c:pt idx="36">
                  <c:v>5.8</c:v>
                </c:pt>
                <c:pt idx="37">
                  <c:v>5.9</c:v>
                </c:pt>
                <c:pt idx="38">
                  <c:v>5.9</c:v>
                </c:pt>
                <c:pt idx="39">
                  <c:v>6</c:v>
                </c:pt>
                <c:pt idx="40">
                  <c:v>6.1</c:v>
                </c:pt>
                <c:pt idx="41">
                  <c:v>6.3</c:v>
                </c:pt>
                <c:pt idx="42">
                  <c:v>6.2</c:v>
                </c:pt>
                <c:pt idx="43">
                  <c:v>6.1</c:v>
                </c:pt>
                <c:pt idx="44">
                  <c:v>6.1</c:v>
                </c:pt>
                <c:pt idx="45">
                  <c:v>6</c:v>
                </c:pt>
                <c:pt idx="46">
                  <c:v>5.8</c:v>
                </c:pt>
                <c:pt idx="47">
                  <c:v>5.7</c:v>
                </c:pt>
                <c:pt idx="48">
                  <c:v>5.7</c:v>
                </c:pt>
                <c:pt idx="49">
                  <c:v>5.6</c:v>
                </c:pt>
                <c:pt idx="50">
                  <c:v>5.8</c:v>
                </c:pt>
                <c:pt idx="51">
                  <c:v>5.6</c:v>
                </c:pt>
                <c:pt idx="52">
                  <c:v>5.6</c:v>
                </c:pt>
                <c:pt idx="53">
                  <c:v>5.6</c:v>
                </c:pt>
                <c:pt idx="54">
                  <c:v>5.5</c:v>
                </c:pt>
                <c:pt idx="55">
                  <c:v>5.4</c:v>
                </c:pt>
                <c:pt idx="56">
                  <c:v>5.4</c:v>
                </c:pt>
                <c:pt idx="57">
                  <c:v>5.5</c:v>
                </c:pt>
                <c:pt idx="58">
                  <c:v>5.4</c:v>
                </c:pt>
                <c:pt idx="59">
                  <c:v>5.4</c:v>
                </c:pt>
                <c:pt idx="60">
                  <c:v>5.3</c:v>
                </c:pt>
                <c:pt idx="61">
                  <c:v>5.4</c:v>
                </c:pt>
                <c:pt idx="62">
                  <c:v>5.2</c:v>
                </c:pt>
                <c:pt idx="63">
                  <c:v>5.2</c:v>
                </c:pt>
                <c:pt idx="64">
                  <c:v>5.0999999999999996</c:v>
                </c:pt>
                <c:pt idx="65">
                  <c:v>5</c:v>
                </c:pt>
                <c:pt idx="66">
                  <c:v>5</c:v>
                </c:pt>
                <c:pt idx="67">
                  <c:v>4.9000000000000004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4.9000000000000004</c:v>
                </c:pt>
                <c:pt idx="72">
                  <c:v>4.7</c:v>
                </c:pt>
                <c:pt idx="73">
                  <c:v>4.8</c:v>
                </c:pt>
                <c:pt idx="74">
                  <c:v>4.7</c:v>
                </c:pt>
                <c:pt idx="75">
                  <c:v>4.7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4.7</c:v>
                </c:pt>
                <c:pt idx="79">
                  <c:v>4.7</c:v>
                </c:pt>
                <c:pt idx="80">
                  <c:v>4.5</c:v>
                </c:pt>
                <c:pt idx="81">
                  <c:v>4.4000000000000004</c:v>
                </c:pt>
                <c:pt idx="82">
                  <c:v>4.5</c:v>
                </c:pt>
                <c:pt idx="83">
                  <c:v>4.4000000000000004</c:v>
                </c:pt>
                <c:pt idx="84">
                  <c:v>4.5999999999999996</c:v>
                </c:pt>
                <c:pt idx="85">
                  <c:v>4.5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4.4000000000000004</c:v>
                </c:pt>
                <c:pt idx="89">
                  <c:v>4.5999999999999996</c:v>
                </c:pt>
                <c:pt idx="90">
                  <c:v>4.7</c:v>
                </c:pt>
                <c:pt idx="91">
                  <c:v>4.5999999999999996</c:v>
                </c:pt>
                <c:pt idx="92">
                  <c:v>4.7</c:v>
                </c:pt>
                <c:pt idx="93">
                  <c:v>4.7</c:v>
                </c:pt>
                <c:pt idx="94">
                  <c:v>4.7</c:v>
                </c:pt>
                <c:pt idx="95">
                  <c:v>5</c:v>
                </c:pt>
                <c:pt idx="96">
                  <c:v>5</c:v>
                </c:pt>
                <c:pt idx="97">
                  <c:v>4.9000000000000004</c:v>
                </c:pt>
                <c:pt idx="98">
                  <c:v>5.0999999999999996</c:v>
                </c:pt>
                <c:pt idx="99">
                  <c:v>5</c:v>
                </c:pt>
                <c:pt idx="100">
                  <c:v>5.4</c:v>
                </c:pt>
                <c:pt idx="101">
                  <c:v>5.6</c:v>
                </c:pt>
                <c:pt idx="102">
                  <c:v>5.8</c:v>
                </c:pt>
                <c:pt idx="103">
                  <c:v>6.1</c:v>
                </c:pt>
                <c:pt idx="104">
                  <c:v>6.1</c:v>
                </c:pt>
                <c:pt idx="105">
                  <c:v>6.5</c:v>
                </c:pt>
                <c:pt idx="106">
                  <c:v>6.8</c:v>
                </c:pt>
                <c:pt idx="107">
                  <c:v>7.3</c:v>
                </c:pt>
                <c:pt idx="108">
                  <c:v>7.8</c:v>
                </c:pt>
                <c:pt idx="109">
                  <c:v>8.3000000000000007</c:v>
                </c:pt>
                <c:pt idx="110">
                  <c:v>8.6999999999999993</c:v>
                </c:pt>
                <c:pt idx="111">
                  <c:v>9</c:v>
                </c:pt>
                <c:pt idx="112">
                  <c:v>9.4</c:v>
                </c:pt>
                <c:pt idx="113">
                  <c:v>9.5</c:v>
                </c:pt>
                <c:pt idx="114">
                  <c:v>9.5</c:v>
                </c:pt>
                <c:pt idx="115">
                  <c:v>9.6</c:v>
                </c:pt>
                <c:pt idx="116">
                  <c:v>9.8000000000000007</c:v>
                </c:pt>
                <c:pt idx="117">
                  <c:v>10</c:v>
                </c:pt>
                <c:pt idx="118">
                  <c:v>9.9</c:v>
                </c:pt>
                <c:pt idx="119">
                  <c:v>9.9</c:v>
                </c:pt>
                <c:pt idx="120">
                  <c:v>9.8000000000000007</c:v>
                </c:pt>
                <c:pt idx="121">
                  <c:v>9.8000000000000007</c:v>
                </c:pt>
                <c:pt idx="122">
                  <c:v>9.9</c:v>
                </c:pt>
                <c:pt idx="123">
                  <c:v>9.9</c:v>
                </c:pt>
                <c:pt idx="124">
                  <c:v>9.6</c:v>
                </c:pt>
                <c:pt idx="125">
                  <c:v>9.4</c:v>
                </c:pt>
                <c:pt idx="126">
                  <c:v>9.5</c:v>
                </c:pt>
                <c:pt idx="127">
                  <c:v>9.5</c:v>
                </c:pt>
                <c:pt idx="128">
                  <c:v>9.5</c:v>
                </c:pt>
                <c:pt idx="129">
                  <c:v>9.5</c:v>
                </c:pt>
                <c:pt idx="130">
                  <c:v>9.8000000000000007</c:v>
                </c:pt>
                <c:pt idx="131">
                  <c:v>9.3000000000000007</c:v>
                </c:pt>
                <c:pt idx="132">
                  <c:v>9.1</c:v>
                </c:pt>
                <c:pt idx="133">
                  <c:v>9</c:v>
                </c:pt>
                <c:pt idx="134">
                  <c:v>8.9</c:v>
                </c:pt>
                <c:pt idx="135">
                  <c:v>9</c:v>
                </c:pt>
                <c:pt idx="136">
                  <c:v>9</c:v>
                </c:pt>
                <c:pt idx="137">
                  <c:v>9.1</c:v>
                </c:pt>
                <c:pt idx="138">
                  <c:v>9</c:v>
                </c:pt>
                <c:pt idx="139">
                  <c:v>9</c:v>
                </c:pt>
                <c:pt idx="140">
                  <c:v>9</c:v>
                </c:pt>
                <c:pt idx="141">
                  <c:v>8.9</c:v>
                </c:pt>
                <c:pt idx="142">
                  <c:v>8.6</c:v>
                </c:pt>
                <c:pt idx="143">
                  <c:v>8.5</c:v>
                </c:pt>
                <c:pt idx="144">
                  <c:v>8.3000000000000007</c:v>
                </c:pt>
                <c:pt idx="145">
                  <c:v>8.3000000000000007</c:v>
                </c:pt>
                <c:pt idx="146">
                  <c:v>8.1999999999999993</c:v>
                </c:pt>
                <c:pt idx="147">
                  <c:v>8.1</c:v>
                </c:pt>
                <c:pt idx="148">
                  <c:v>8.1999999999999993</c:v>
                </c:pt>
                <c:pt idx="149">
                  <c:v>8.1999999999999993</c:v>
                </c:pt>
                <c:pt idx="150">
                  <c:v>8.1999999999999993</c:v>
                </c:pt>
                <c:pt idx="151">
                  <c:v>8.1</c:v>
                </c:pt>
                <c:pt idx="152">
                  <c:v>7.8</c:v>
                </c:pt>
                <c:pt idx="153">
                  <c:v>7.9</c:v>
                </c:pt>
                <c:pt idx="154">
                  <c:v>7.8</c:v>
                </c:pt>
                <c:pt idx="155">
                  <c:v>7.8</c:v>
                </c:pt>
                <c:pt idx="156">
                  <c:v>7.9</c:v>
                </c:pt>
                <c:pt idx="157">
                  <c:v>7.7</c:v>
                </c:pt>
                <c:pt idx="158">
                  <c:v>7.5</c:v>
                </c:pt>
                <c:pt idx="159">
                  <c:v>7.5</c:v>
                </c:pt>
                <c:pt idx="160">
                  <c:v>7.5</c:v>
                </c:pt>
                <c:pt idx="161">
                  <c:v>7.5</c:v>
                </c:pt>
                <c:pt idx="162">
                  <c:v>7.3</c:v>
                </c:pt>
                <c:pt idx="163">
                  <c:v>7.2</c:v>
                </c:pt>
                <c:pt idx="164">
                  <c:v>7.2</c:v>
                </c:pt>
                <c:pt idx="165">
                  <c:v>7.2</c:v>
                </c:pt>
                <c:pt idx="166">
                  <c:v>7</c:v>
                </c:pt>
                <c:pt idx="167">
                  <c:v>6.7</c:v>
                </c:pt>
                <c:pt idx="168">
                  <c:v>6.6</c:v>
                </c:pt>
                <c:pt idx="169">
                  <c:v>6.7</c:v>
                </c:pt>
                <c:pt idx="170">
                  <c:v>6.7</c:v>
                </c:pt>
                <c:pt idx="171">
                  <c:v>6.3</c:v>
                </c:pt>
                <c:pt idx="172">
                  <c:v>6.3</c:v>
                </c:pt>
                <c:pt idx="173">
                  <c:v>6.1</c:v>
                </c:pt>
                <c:pt idx="174">
                  <c:v>6.2</c:v>
                </c:pt>
                <c:pt idx="175">
                  <c:v>6.1</c:v>
                </c:pt>
                <c:pt idx="176">
                  <c:v>5.9</c:v>
                </c:pt>
                <c:pt idx="177">
                  <c:v>5.7</c:v>
                </c:pt>
                <c:pt idx="178">
                  <c:v>5.8</c:v>
                </c:pt>
                <c:pt idx="179">
                  <c:v>5.6</c:v>
                </c:pt>
                <c:pt idx="180">
                  <c:v>5.7</c:v>
                </c:pt>
                <c:pt idx="181">
                  <c:v>5.5</c:v>
                </c:pt>
                <c:pt idx="182">
                  <c:v>5.5</c:v>
                </c:pt>
                <c:pt idx="183">
                  <c:v>5.4</c:v>
                </c:pt>
                <c:pt idx="184">
                  <c:v>5.5</c:v>
                </c:pt>
                <c:pt idx="185">
                  <c:v>5.3</c:v>
                </c:pt>
                <c:pt idx="186">
                  <c:v>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97600"/>
        <c:axId val="34699136"/>
      </c:lineChart>
      <c:catAx>
        <c:axId val="346976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4699136"/>
        <c:crosses val="autoZero"/>
        <c:auto val="1"/>
        <c:lblAlgn val="ctr"/>
        <c:lblOffset val="100"/>
        <c:tickLblSkip val="6"/>
        <c:noMultiLvlLbl val="0"/>
      </c:catAx>
      <c:valAx>
        <c:axId val="34699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69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 ratio</c:v>
                </c:pt>
              </c:strCache>
            </c:strRef>
          </c:tx>
          <c:cat>
            <c:strRef>
              <c:f>Sheet1!$A$2:$A$188</c:f>
              <c:strCache>
                <c:ptCount val="187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</c:strCache>
            </c:strRef>
          </c:cat>
          <c:val>
            <c:numRef>
              <c:f>Sheet1!$B$2:$B$188</c:f>
              <c:numCache>
                <c:formatCode>General</c:formatCode>
                <c:ptCount val="187"/>
                <c:pt idx="0">
                  <c:v>64.599999999999994</c:v>
                </c:pt>
                <c:pt idx="1">
                  <c:v>64.599999999999994</c:v>
                </c:pt>
                <c:pt idx="2">
                  <c:v>64.599999999999994</c:v>
                </c:pt>
                <c:pt idx="3">
                  <c:v>64.7</c:v>
                </c:pt>
                <c:pt idx="4">
                  <c:v>64.400000000000006</c:v>
                </c:pt>
                <c:pt idx="5">
                  <c:v>64.5</c:v>
                </c:pt>
                <c:pt idx="6">
                  <c:v>64.2</c:v>
                </c:pt>
                <c:pt idx="7">
                  <c:v>64.2</c:v>
                </c:pt>
                <c:pt idx="8">
                  <c:v>64.2</c:v>
                </c:pt>
                <c:pt idx="9">
                  <c:v>64.2</c:v>
                </c:pt>
                <c:pt idx="10">
                  <c:v>64.3</c:v>
                </c:pt>
                <c:pt idx="11">
                  <c:v>64.400000000000006</c:v>
                </c:pt>
                <c:pt idx="12">
                  <c:v>64.400000000000006</c:v>
                </c:pt>
                <c:pt idx="13">
                  <c:v>64.3</c:v>
                </c:pt>
                <c:pt idx="14">
                  <c:v>64.3</c:v>
                </c:pt>
                <c:pt idx="15">
                  <c:v>64</c:v>
                </c:pt>
                <c:pt idx="16">
                  <c:v>63.8</c:v>
                </c:pt>
                <c:pt idx="17">
                  <c:v>63.7</c:v>
                </c:pt>
                <c:pt idx="18">
                  <c:v>63.7</c:v>
                </c:pt>
                <c:pt idx="19">
                  <c:v>63.2</c:v>
                </c:pt>
                <c:pt idx="20">
                  <c:v>63.5</c:v>
                </c:pt>
                <c:pt idx="21">
                  <c:v>63.2</c:v>
                </c:pt>
                <c:pt idx="22">
                  <c:v>63</c:v>
                </c:pt>
                <c:pt idx="23">
                  <c:v>62.9</c:v>
                </c:pt>
                <c:pt idx="24">
                  <c:v>62.7</c:v>
                </c:pt>
                <c:pt idx="25">
                  <c:v>63</c:v>
                </c:pt>
                <c:pt idx="26">
                  <c:v>62.8</c:v>
                </c:pt>
                <c:pt idx="27">
                  <c:v>62.7</c:v>
                </c:pt>
                <c:pt idx="28">
                  <c:v>62.9</c:v>
                </c:pt>
                <c:pt idx="29">
                  <c:v>62.7</c:v>
                </c:pt>
                <c:pt idx="30">
                  <c:v>62.7</c:v>
                </c:pt>
                <c:pt idx="31">
                  <c:v>62.7</c:v>
                </c:pt>
                <c:pt idx="32">
                  <c:v>63</c:v>
                </c:pt>
                <c:pt idx="33">
                  <c:v>62.7</c:v>
                </c:pt>
                <c:pt idx="34">
                  <c:v>62.5</c:v>
                </c:pt>
                <c:pt idx="35">
                  <c:v>62.4</c:v>
                </c:pt>
                <c:pt idx="36">
                  <c:v>62.5</c:v>
                </c:pt>
                <c:pt idx="37">
                  <c:v>62.5</c:v>
                </c:pt>
                <c:pt idx="38">
                  <c:v>62.4</c:v>
                </c:pt>
                <c:pt idx="39">
                  <c:v>62.4</c:v>
                </c:pt>
                <c:pt idx="40">
                  <c:v>62.3</c:v>
                </c:pt>
                <c:pt idx="41">
                  <c:v>62.3</c:v>
                </c:pt>
                <c:pt idx="42">
                  <c:v>62.1</c:v>
                </c:pt>
                <c:pt idx="43">
                  <c:v>62.1</c:v>
                </c:pt>
                <c:pt idx="44">
                  <c:v>62</c:v>
                </c:pt>
                <c:pt idx="45">
                  <c:v>62.1</c:v>
                </c:pt>
                <c:pt idx="46">
                  <c:v>62.3</c:v>
                </c:pt>
                <c:pt idx="47">
                  <c:v>62.2</c:v>
                </c:pt>
                <c:pt idx="48">
                  <c:v>62.3</c:v>
                </c:pt>
                <c:pt idx="49">
                  <c:v>62.3</c:v>
                </c:pt>
                <c:pt idx="50">
                  <c:v>62.2</c:v>
                </c:pt>
                <c:pt idx="51">
                  <c:v>62.3</c:v>
                </c:pt>
                <c:pt idx="52">
                  <c:v>62.3</c:v>
                </c:pt>
                <c:pt idx="53">
                  <c:v>62.4</c:v>
                </c:pt>
                <c:pt idx="54">
                  <c:v>62.5</c:v>
                </c:pt>
                <c:pt idx="55">
                  <c:v>62.4</c:v>
                </c:pt>
                <c:pt idx="56">
                  <c:v>62.3</c:v>
                </c:pt>
                <c:pt idx="57">
                  <c:v>62.3</c:v>
                </c:pt>
                <c:pt idx="58">
                  <c:v>62.5</c:v>
                </c:pt>
                <c:pt idx="59">
                  <c:v>62.4</c:v>
                </c:pt>
                <c:pt idx="60">
                  <c:v>62.4</c:v>
                </c:pt>
                <c:pt idx="61">
                  <c:v>62.4</c:v>
                </c:pt>
                <c:pt idx="62">
                  <c:v>62.4</c:v>
                </c:pt>
                <c:pt idx="63">
                  <c:v>62.7</c:v>
                </c:pt>
                <c:pt idx="64">
                  <c:v>62.8</c:v>
                </c:pt>
                <c:pt idx="65">
                  <c:v>62.7</c:v>
                </c:pt>
                <c:pt idx="66">
                  <c:v>62.8</c:v>
                </c:pt>
                <c:pt idx="67">
                  <c:v>62.9</c:v>
                </c:pt>
                <c:pt idx="68">
                  <c:v>62.8</c:v>
                </c:pt>
                <c:pt idx="69">
                  <c:v>62.8</c:v>
                </c:pt>
                <c:pt idx="70">
                  <c:v>62.7</c:v>
                </c:pt>
                <c:pt idx="71">
                  <c:v>62.8</c:v>
                </c:pt>
                <c:pt idx="72">
                  <c:v>62.9</c:v>
                </c:pt>
                <c:pt idx="73">
                  <c:v>63</c:v>
                </c:pt>
                <c:pt idx="74">
                  <c:v>63.1</c:v>
                </c:pt>
                <c:pt idx="75">
                  <c:v>63</c:v>
                </c:pt>
                <c:pt idx="76">
                  <c:v>63.1</c:v>
                </c:pt>
                <c:pt idx="77">
                  <c:v>63.1</c:v>
                </c:pt>
                <c:pt idx="78">
                  <c:v>63</c:v>
                </c:pt>
                <c:pt idx="79">
                  <c:v>63.1</c:v>
                </c:pt>
                <c:pt idx="80">
                  <c:v>63.1</c:v>
                </c:pt>
                <c:pt idx="81">
                  <c:v>63.3</c:v>
                </c:pt>
                <c:pt idx="82">
                  <c:v>63.3</c:v>
                </c:pt>
                <c:pt idx="83">
                  <c:v>63.4</c:v>
                </c:pt>
                <c:pt idx="84">
                  <c:v>63.3</c:v>
                </c:pt>
                <c:pt idx="85">
                  <c:v>63.3</c:v>
                </c:pt>
                <c:pt idx="86">
                  <c:v>63.3</c:v>
                </c:pt>
                <c:pt idx="87">
                  <c:v>63</c:v>
                </c:pt>
                <c:pt idx="88">
                  <c:v>63</c:v>
                </c:pt>
                <c:pt idx="89">
                  <c:v>63</c:v>
                </c:pt>
                <c:pt idx="90">
                  <c:v>62.9</c:v>
                </c:pt>
                <c:pt idx="91">
                  <c:v>62.7</c:v>
                </c:pt>
                <c:pt idx="92">
                  <c:v>62.9</c:v>
                </c:pt>
                <c:pt idx="93">
                  <c:v>62.7</c:v>
                </c:pt>
                <c:pt idx="94">
                  <c:v>62.9</c:v>
                </c:pt>
                <c:pt idx="95">
                  <c:v>62.7</c:v>
                </c:pt>
                <c:pt idx="96">
                  <c:v>62.9</c:v>
                </c:pt>
                <c:pt idx="97">
                  <c:v>62.8</c:v>
                </c:pt>
                <c:pt idx="98">
                  <c:v>62.7</c:v>
                </c:pt>
                <c:pt idx="99">
                  <c:v>62.7</c:v>
                </c:pt>
                <c:pt idx="100">
                  <c:v>62.5</c:v>
                </c:pt>
                <c:pt idx="101">
                  <c:v>62.4</c:v>
                </c:pt>
                <c:pt idx="102">
                  <c:v>62.2</c:v>
                </c:pt>
                <c:pt idx="103">
                  <c:v>62</c:v>
                </c:pt>
                <c:pt idx="104">
                  <c:v>61.9</c:v>
                </c:pt>
                <c:pt idx="105">
                  <c:v>61.7</c:v>
                </c:pt>
                <c:pt idx="106">
                  <c:v>61.4</c:v>
                </c:pt>
                <c:pt idx="107">
                  <c:v>61</c:v>
                </c:pt>
                <c:pt idx="108">
                  <c:v>60.6</c:v>
                </c:pt>
                <c:pt idx="109">
                  <c:v>60.3</c:v>
                </c:pt>
                <c:pt idx="110">
                  <c:v>59.9</c:v>
                </c:pt>
                <c:pt idx="111">
                  <c:v>59.8</c:v>
                </c:pt>
                <c:pt idx="112">
                  <c:v>59.6</c:v>
                </c:pt>
                <c:pt idx="113">
                  <c:v>59.4</c:v>
                </c:pt>
                <c:pt idx="114">
                  <c:v>59.3</c:v>
                </c:pt>
                <c:pt idx="115">
                  <c:v>59.1</c:v>
                </c:pt>
                <c:pt idx="116">
                  <c:v>58.7</c:v>
                </c:pt>
                <c:pt idx="117">
                  <c:v>58.5</c:v>
                </c:pt>
                <c:pt idx="118">
                  <c:v>58.6</c:v>
                </c:pt>
                <c:pt idx="119">
                  <c:v>58.3</c:v>
                </c:pt>
                <c:pt idx="120">
                  <c:v>58.5</c:v>
                </c:pt>
                <c:pt idx="121">
                  <c:v>58.5</c:v>
                </c:pt>
                <c:pt idx="122">
                  <c:v>58.5</c:v>
                </c:pt>
                <c:pt idx="123">
                  <c:v>58.7</c:v>
                </c:pt>
                <c:pt idx="124">
                  <c:v>58.6</c:v>
                </c:pt>
                <c:pt idx="125">
                  <c:v>58.5</c:v>
                </c:pt>
                <c:pt idx="126">
                  <c:v>58.5</c:v>
                </c:pt>
                <c:pt idx="127">
                  <c:v>58.5</c:v>
                </c:pt>
                <c:pt idx="128">
                  <c:v>58.5</c:v>
                </c:pt>
                <c:pt idx="129">
                  <c:v>58.3</c:v>
                </c:pt>
                <c:pt idx="130">
                  <c:v>58.2</c:v>
                </c:pt>
                <c:pt idx="131">
                  <c:v>58.3</c:v>
                </c:pt>
                <c:pt idx="132">
                  <c:v>58.3</c:v>
                </c:pt>
                <c:pt idx="133">
                  <c:v>58.4</c:v>
                </c:pt>
                <c:pt idx="134">
                  <c:v>58.4</c:v>
                </c:pt>
                <c:pt idx="135">
                  <c:v>58.4</c:v>
                </c:pt>
                <c:pt idx="136">
                  <c:v>58.4</c:v>
                </c:pt>
                <c:pt idx="137">
                  <c:v>58.2</c:v>
                </c:pt>
                <c:pt idx="138">
                  <c:v>58.2</c:v>
                </c:pt>
                <c:pt idx="139">
                  <c:v>58.3</c:v>
                </c:pt>
                <c:pt idx="140">
                  <c:v>58.4</c:v>
                </c:pt>
                <c:pt idx="141">
                  <c:v>58.4</c:v>
                </c:pt>
                <c:pt idx="142">
                  <c:v>58.5</c:v>
                </c:pt>
                <c:pt idx="143">
                  <c:v>58.6</c:v>
                </c:pt>
                <c:pt idx="144">
                  <c:v>58.5</c:v>
                </c:pt>
                <c:pt idx="145">
                  <c:v>58.6</c:v>
                </c:pt>
                <c:pt idx="146">
                  <c:v>58.5</c:v>
                </c:pt>
                <c:pt idx="147">
                  <c:v>58.5</c:v>
                </c:pt>
                <c:pt idx="148">
                  <c:v>58.6</c:v>
                </c:pt>
                <c:pt idx="149">
                  <c:v>58.6</c:v>
                </c:pt>
                <c:pt idx="150">
                  <c:v>58.5</c:v>
                </c:pt>
                <c:pt idx="151">
                  <c:v>58.4</c:v>
                </c:pt>
                <c:pt idx="152">
                  <c:v>58.7</c:v>
                </c:pt>
                <c:pt idx="153">
                  <c:v>58.7</c:v>
                </c:pt>
                <c:pt idx="154">
                  <c:v>58.7</c:v>
                </c:pt>
                <c:pt idx="155">
                  <c:v>58.6</c:v>
                </c:pt>
                <c:pt idx="156">
                  <c:v>58.6</c:v>
                </c:pt>
                <c:pt idx="157">
                  <c:v>58.6</c:v>
                </c:pt>
                <c:pt idx="158">
                  <c:v>58.5</c:v>
                </c:pt>
                <c:pt idx="159">
                  <c:v>58.6</c:v>
                </c:pt>
                <c:pt idx="160">
                  <c:v>58.7</c:v>
                </c:pt>
                <c:pt idx="161">
                  <c:v>58.7</c:v>
                </c:pt>
                <c:pt idx="162">
                  <c:v>58.7</c:v>
                </c:pt>
                <c:pt idx="163">
                  <c:v>58.6</c:v>
                </c:pt>
                <c:pt idx="164">
                  <c:v>58.6</c:v>
                </c:pt>
                <c:pt idx="165">
                  <c:v>58.2</c:v>
                </c:pt>
                <c:pt idx="166">
                  <c:v>58.6</c:v>
                </c:pt>
                <c:pt idx="167">
                  <c:v>58.6</c:v>
                </c:pt>
                <c:pt idx="168">
                  <c:v>58.8</c:v>
                </c:pt>
                <c:pt idx="169">
                  <c:v>58.8</c:v>
                </c:pt>
                <c:pt idx="170">
                  <c:v>58.9</c:v>
                </c:pt>
                <c:pt idx="171">
                  <c:v>58.9</c:v>
                </c:pt>
                <c:pt idx="172">
                  <c:v>58.9</c:v>
                </c:pt>
                <c:pt idx="173">
                  <c:v>59</c:v>
                </c:pt>
                <c:pt idx="174">
                  <c:v>59</c:v>
                </c:pt>
                <c:pt idx="175">
                  <c:v>59</c:v>
                </c:pt>
                <c:pt idx="176">
                  <c:v>59</c:v>
                </c:pt>
                <c:pt idx="177">
                  <c:v>59.2</c:v>
                </c:pt>
                <c:pt idx="178">
                  <c:v>59.2</c:v>
                </c:pt>
                <c:pt idx="179">
                  <c:v>59.2</c:v>
                </c:pt>
                <c:pt idx="180">
                  <c:v>59.3</c:v>
                </c:pt>
                <c:pt idx="181">
                  <c:v>59.3</c:v>
                </c:pt>
                <c:pt idx="182">
                  <c:v>59.3</c:v>
                </c:pt>
                <c:pt idx="183">
                  <c:v>59.3</c:v>
                </c:pt>
                <c:pt idx="184">
                  <c:v>59.4</c:v>
                </c:pt>
                <c:pt idx="185">
                  <c:v>59.3</c:v>
                </c:pt>
                <c:pt idx="186">
                  <c:v>59.3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06560"/>
        <c:axId val="34708096"/>
      </c:lineChart>
      <c:catAx>
        <c:axId val="34706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4708096"/>
        <c:crosses val="autoZero"/>
        <c:auto val="1"/>
        <c:lblAlgn val="ctr"/>
        <c:lblOffset val="100"/>
        <c:tickLblSkip val="6"/>
        <c:noMultiLvlLbl val="0"/>
      </c:catAx>
      <c:valAx>
        <c:axId val="34708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70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Sheet1!$B$2:$B$189</c:f>
              <c:numCache>
                <c:formatCode>General</c:formatCode>
                <c:ptCount val="188"/>
                <c:pt idx="0">
                  <c:v>216.7</c:v>
                </c:pt>
                <c:pt idx="1">
                  <c:v>219.1</c:v>
                </c:pt>
                <c:pt idx="2">
                  <c:v>222.7</c:v>
                </c:pt>
                <c:pt idx="3">
                  <c:v>226.4</c:v>
                </c:pt>
                <c:pt idx="4">
                  <c:v>229.7</c:v>
                </c:pt>
                <c:pt idx="5">
                  <c:v>230.9</c:v>
                </c:pt>
                <c:pt idx="6">
                  <c:v>231.4</c:v>
                </c:pt>
                <c:pt idx="7">
                  <c:v>232.5</c:v>
                </c:pt>
                <c:pt idx="8">
                  <c:v>234.4</c:v>
                </c:pt>
                <c:pt idx="9">
                  <c:v>234.4</c:v>
                </c:pt>
                <c:pt idx="10">
                  <c:v>235.7</c:v>
                </c:pt>
                <c:pt idx="11">
                  <c:v>233.9</c:v>
                </c:pt>
                <c:pt idx="12">
                  <c:v>228.5</c:v>
                </c:pt>
                <c:pt idx="13">
                  <c:v>230.4</c:v>
                </c:pt>
                <c:pt idx="14">
                  <c:v>233.5</c:v>
                </c:pt>
                <c:pt idx="15">
                  <c:v>233.5</c:v>
                </c:pt>
                <c:pt idx="16">
                  <c:v>234.5</c:v>
                </c:pt>
                <c:pt idx="17">
                  <c:v>235.7</c:v>
                </c:pt>
                <c:pt idx="18">
                  <c:v>236.1</c:v>
                </c:pt>
                <c:pt idx="19">
                  <c:v>237.8</c:v>
                </c:pt>
                <c:pt idx="20">
                  <c:v>237.4</c:v>
                </c:pt>
                <c:pt idx="21">
                  <c:v>236.2</c:v>
                </c:pt>
                <c:pt idx="22">
                  <c:v>235</c:v>
                </c:pt>
                <c:pt idx="23">
                  <c:v>233.9</c:v>
                </c:pt>
                <c:pt idx="24">
                  <c:v>226.9</c:v>
                </c:pt>
                <c:pt idx="25">
                  <c:v>228.4</c:v>
                </c:pt>
                <c:pt idx="26">
                  <c:v>230.7</c:v>
                </c:pt>
                <c:pt idx="27">
                  <c:v>232.5</c:v>
                </c:pt>
                <c:pt idx="28">
                  <c:v>234.8</c:v>
                </c:pt>
                <c:pt idx="29">
                  <c:v>236</c:v>
                </c:pt>
                <c:pt idx="30">
                  <c:v>234.9</c:v>
                </c:pt>
                <c:pt idx="31">
                  <c:v>235.7</c:v>
                </c:pt>
                <c:pt idx="32">
                  <c:v>236</c:v>
                </c:pt>
                <c:pt idx="33">
                  <c:v>235.9</c:v>
                </c:pt>
                <c:pt idx="34">
                  <c:v>235.8</c:v>
                </c:pt>
                <c:pt idx="35">
                  <c:v>235.5</c:v>
                </c:pt>
                <c:pt idx="36">
                  <c:v>229.6</c:v>
                </c:pt>
                <c:pt idx="37">
                  <c:v>230.5</c:v>
                </c:pt>
                <c:pt idx="38">
                  <c:v>231.9</c:v>
                </c:pt>
                <c:pt idx="39">
                  <c:v>233.2</c:v>
                </c:pt>
                <c:pt idx="40">
                  <c:v>235.1</c:v>
                </c:pt>
                <c:pt idx="41">
                  <c:v>236.4</c:v>
                </c:pt>
                <c:pt idx="42">
                  <c:v>233.8</c:v>
                </c:pt>
                <c:pt idx="43">
                  <c:v>234.9</c:v>
                </c:pt>
                <c:pt idx="44">
                  <c:v>237.2</c:v>
                </c:pt>
                <c:pt idx="45">
                  <c:v>237.2</c:v>
                </c:pt>
                <c:pt idx="46">
                  <c:v>237.3</c:v>
                </c:pt>
                <c:pt idx="47">
                  <c:v>238.1</c:v>
                </c:pt>
                <c:pt idx="48">
                  <c:v>231.1</c:v>
                </c:pt>
                <c:pt idx="49">
                  <c:v>233.5</c:v>
                </c:pt>
                <c:pt idx="50">
                  <c:v>236.7</c:v>
                </c:pt>
                <c:pt idx="51">
                  <c:v>240.2</c:v>
                </c:pt>
                <c:pt idx="52">
                  <c:v>242.5</c:v>
                </c:pt>
                <c:pt idx="53">
                  <c:v>243.9</c:v>
                </c:pt>
                <c:pt idx="54">
                  <c:v>243.2</c:v>
                </c:pt>
                <c:pt idx="55">
                  <c:v>244.5</c:v>
                </c:pt>
                <c:pt idx="56">
                  <c:v>245.2</c:v>
                </c:pt>
                <c:pt idx="57">
                  <c:v>246.4</c:v>
                </c:pt>
                <c:pt idx="58">
                  <c:v>247.8</c:v>
                </c:pt>
                <c:pt idx="59">
                  <c:v>248.5</c:v>
                </c:pt>
                <c:pt idx="60">
                  <c:v>243.8</c:v>
                </c:pt>
                <c:pt idx="61">
                  <c:v>246.5</c:v>
                </c:pt>
                <c:pt idx="62">
                  <c:v>249.1</c:v>
                </c:pt>
                <c:pt idx="63">
                  <c:v>252</c:v>
                </c:pt>
                <c:pt idx="64">
                  <c:v>254.2</c:v>
                </c:pt>
                <c:pt idx="65">
                  <c:v>255.7</c:v>
                </c:pt>
                <c:pt idx="66">
                  <c:v>256.89999999999998</c:v>
                </c:pt>
                <c:pt idx="67">
                  <c:v>258.2</c:v>
                </c:pt>
                <c:pt idx="68">
                  <c:v>261</c:v>
                </c:pt>
                <c:pt idx="69">
                  <c:v>260.60000000000002</c:v>
                </c:pt>
                <c:pt idx="70">
                  <c:v>262</c:v>
                </c:pt>
                <c:pt idx="71">
                  <c:v>263.39999999999998</c:v>
                </c:pt>
                <c:pt idx="72">
                  <c:v>257.2</c:v>
                </c:pt>
                <c:pt idx="73">
                  <c:v>261.2</c:v>
                </c:pt>
                <c:pt idx="74">
                  <c:v>264.8</c:v>
                </c:pt>
                <c:pt idx="75">
                  <c:v>270.10000000000002</c:v>
                </c:pt>
                <c:pt idx="76">
                  <c:v>273.39999999999998</c:v>
                </c:pt>
                <c:pt idx="77">
                  <c:v>275.60000000000002</c:v>
                </c:pt>
                <c:pt idx="78">
                  <c:v>274.8</c:v>
                </c:pt>
                <c:pt idx="79">
                  <c:v>276.60000000000002</c:v>
                </c:pt>
                <c:pt idx="80">
                  <c:v>278.2</c:v>
                </c:pt>
                <c:pt idx="81">
                  <c:v>276.89999999999998</c:v>
                </c:pt>
                <c:pt idx="82">
                  <c:v>277.89999999999998</c:v>
                </c:pt>
                <c:pt idx="83">
                  <c:v>278.2</c:v>
                </c:pt>
                <c:pt idx="84">
                  <c:v>270.7</c:v>
                </c:pt>
                <c:pt idx="85">
                  <c:v>274.2</c:v>
                </c:pt>
                <c:pt idx="86">
                  <c:v>277</c:v>
                </c:pt>
                <c:pt idx="87">
                  <c:v>276.89999999999998</c:v>
                </c:pt>
                <c:pt idx="88">
                  <c:v>279.3</c:v>
                </c:pt>
                <c:pt idx="89">
                  <c:v>280.3</c:v>
                </c:pt>
                <c:pt idx="90">
                  <c:v>277.8</c:v>
                </c:pt>
                <c:pt idx="91">
                  <c:v>279.10000000000002</c:v>
                </c:pt>
                <c:pt idx="92">
                  <c:v>278.3</c:v>
                </c:pt>
                <c:pt idx="93">
                  <c:v>276.8</c:v>
                </c:pt>
                <c:pt idx="94">
                  <c:v>277.8</c:v>
                </c:pt>
                <c:pt idx="95">
                  <c:v>276.2</c:v>
                </c:pt>
                <c:pt idx="96">
                  <c:v>268.3</c:v>
                </c:pt>
                <c:pt idx="97">
                  <c:v>270</c:v>
                </c:pt>
                <c:pt idx="98">
                  <c:v>271.5</c:v>
                </c:pt>
                <c:pt idx="99">
                  <c:v>277.39999999999998</c:v>
                </c:pt>
                <c:pt idx="100">
                  <c:v>278.8</c:v>
                </c:pt>
                <c:pt idx="101">
                  <c:v>278.10000000000002</c:v>
                </c:pt>
                <c:pt idx="102">
                  <c:v>277.5</c:v>
                </c:pt>
                <c:pt idx="103">
                  <c:v>277.7</c:v>
                </c:pt>
                <c:pt idx="104">
                  <c:v>276.3</c:v>
                </c:pt>
                <c:pt idx="105">
                  <c:v>273.39999999999998</c:v>
                </c:pt>
                <c:pt idx="106">
                  <c:v>269.10000000000002</c:v>
                </c:pt>
                <c:pt idx="107">
                  <c:v>266.60000000000002</c:v>
                </c:pt>
                <c:pt idx="108">
                  <c:v>256.10000000000002</c:v>
                </c:pt>
                <c:pt idx="109">
                  <c:v>255.8</c:v>
                </c:pt>
                <c:pt idx="110">
                  <c:v>254.8</c:v>
                </c:pt>
                <c:pt idx="111">
                  <c:v>255.6</c:v>
                </c:pt>
                <c:pt idx="112">
                  <c:v>257.5</c:v>
                </c:pt>
                <c:pt idx="113">
                  <c:v>257.60000000000002</c:v>
                </c:pt>
                <c:pt idx="114">
                  <c:v>253.4</c:v>
                </c:pt>
                <c:pt idx="115">
                  <c:v>254.1</c:v>
                </c:pt>
                <c:pt idx="116">
                  <c:v>254.8</c:v>
                </c:pt>
                <c:pt idx="117">
                  <c:v>256.39999999999998</c:v>
                </c:pt>
                <c:pt idx="118">
                  <c:v>256.2</c:v>
                </c:pt>
                <c:pt idx="119">
                  <c:v>255.7</c:v>
                </c:pt>
                <c:pt idx="120">
                  <c:v>247.5</c:v>
                </c:pt>
                <c:pt idx="121">
                  <c:v>249.8</c:v>
                </c:pt>
                <c:pt idx="122">
                  <c:v>251.3</c:v>
                </c:pt>
                <c:pt idx="123">
                  <c:v>253.4</c:v>
                </c:pt>
                <c:pt idx="124">
                  <c:v>256.10000000000002</c:v>
                </c:pt>
                <c:pt idx="125">
                  <c:v>254.2</c:v>
                </c:pt>
                <c:pt idx="126">
                  <c:v>253.1</c:v>
                </c:pt>
                <c:pt idx="127">
                  <c:v>255.1</c:v>
                </c:pt>
                <c:pt idx="128">
                  <c:v>255.1</c:v>
                </c:pt>
                <c:pt idx="129">
                  <c:v>256.2</c:v>
                </c:pt>
                <c:pt idx="130">
                  <c:v>256.8</c:v>
                </c:pt>
                <c:pt idx="131">
                  <c:v>254.9</c:v>
                </c:pt>
                <c:pt idx="132">
                  <c:v>249.4</c:v>
                </c:pt>
                <c:pt idx="133">
                  <c:v>251.3</c:v>
                </c:pt>
                <c:pt idx="134">
                  <c:v>252.6</c:v>
                </c:pt>
                <c:pt idx="135">
                  <c:v>256.8</c:v>
                </c:pt>
                <c:pt idx="136">
                  <c:v>258.7</c:v>
                </c:pt>
                <c:pt idx="137">
                  <c:v>256.8</c:v>
                </c:pt>
                <c:pt idx="138">
                  <c:v>257.5</c:v>
                </c:pt>
                <c:pt idx="139">
                  <c:v>259.89999999999998</c:v>
                </c:pt>
                <c:pt idx="140">
                  <c:v>262.60000000000002</c:v>
                </c:pt>
                <c:pt idx="141">
                  <c:v>262.89999999999998</c:v>
                </c:pt>
                <c:pt idx="142">
                  <c:v>264.60000000000002</c:v>
                </c:pt>
                <c:pt idx="143">
                  <c:v>264.2</c:v>
                </c:pt>
                <c:pt idx="144">
                  <c:v>255.5</c:v>
                </c:pt>
                <c:pt idx="145">
                  <c:v>259.10000000000002</c:v>
                </c:pt>
                <c:pt idx="146">
                  <c:v>262</c:v>
                </c:pt>
                <c:pt idx="147">
                  <c:v>263.2</c:v>
                </c:pt>
                <c:pt idx="148">
                  <c:v>266.7</c:v>
                </c:pt>
                <c:pt idx="149">
                  <c:v>265.7</c:v>
                </c:pt>
                <c:pt idx="150">
                  <c:v>265.60000000000002</c:v>
                </c:pt>
                <c:pt idx="151">
                  <c:v>267.89999999999998</c:v>
                </c:pt>
                <c:pt idx="152">
                  <c:v>269.60000000000002</c:v>
                </c:pt>
                <c:pt idx="153">
                  <c:v>270.8</c:v>
                </c:pt>
                <c:pt idx="154">
                  <c:v>272.60000000000002</c:v>
                </c:pt>
                <c:pt idx="155">
                  <c:v>271</c:v>
                </c:pt>
                <c:pt idx="156">
                  <c:v>262.7</c:v>
                </c:pt>
                <c:pt idx="157">
                  <c:v>266.39999999999998</c:v>
                </c:pt>
                <c:pt idx="158">
                  <c:v>269.89999999999998</c:v>
                </c:pt>
                <c:pt idx="159">
                  <c:v>272.10000000000002</c:v>
                </c:pt>
                <c:pt idx="160">
                  <c:v>274.8</c:v>
                </c:pt>
                <c:pt idx="161">
                  <c:v>274.39999999999998</c:v>
                </c:pt>
                <c:pt idx="162">
                  <c:v>274</c:v>
                </c:pt>
                <c:pt idx="163">
                  <c:v>276.10000000000002</c:v>
                </c:pt>
                <c:pt idx="164">
                  <c:v>277.10000000000002</c:v>
                </c:pt>
                <c:pt idx="165">
                  <c:v>280.39999999999998</c:v>
                </c:pt>
                <c:pt idx="166">
                  <c:v>281.60000000000002</c:v>
                </c:pt>
                <c:pt idx="167">
                  <c:v>280.5</c:v>
                </c:pt>
                <c:pt idx="168">
                  <c:v>273.89999999999998</c:v>
                </c:pt>
                <c:pt idx="169">
                  <c:v>277.39999999999998</c:v>
                </c:pt>
                <c:pt idx="170">
                  <c:v>280.3</c:v>
                </c:pt>
                <c:pt idx="171">
                  <c:v>282.2</c:v>
                </c:pt>
                <c:pt idx="172">
                  <c:v>284.2</c:v>
                </c:pt>
                <c:pt idx="173">
                  <c:v>283.5</c:v>
                </c:pt>
                <c:pt idx="174">
                  <c:v>282.3</c:v>
                </c:pt>
                <c:pt idx="175">
                  <c:v>283.60000000000002</c:v>
                </c:pt>
                <c:pt idx="176">
                  <c:v>284.3</c:v>
                </c:pt>
                <c:pt idx="177">
                  <c:v>286.8</c:v>
                </c:pt>
                <c:pt idx="178">
                  <c:v>285.89999999999998</c:v>
                </c:pt>
                <c:pt idx="179">
                  <c:v>285.5</c:v>
                </c:pt>
                <c:pt idx="180">
                  <c:v>281.2</c:v>
                </c:pt>
                <c:pt idx="181">
                  <c:v>282.10000000000002</c:v>
                </c:pt>
                <c:pt idx="182">
                  <c:v>284</c:v>
                </c:pt>
                <c:pt idx="183">
                  <c:v>286.2</c:v>
                </c:pt>
                <c:pt idx="184">
                  <c:v>289.2</c:v>
                </c:pt>
                <c:pt idx="185">
                  <c:v>289.10000000000002</c:v>
                </c:pt>
                <c:pt idx="186">
                  <c:v>289</c:v>
                </c:pt>
                <c:pt idx="187">
                  <c:v>289.7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35552"/>
        <c:axId val="34984704"/>
      </c:lineChart>
      <c:catAx>
        <c:axId val="34935552"/>
        <c:scaling>
          <c:orientation val="minMax"/>
        </c:scaling>
        <c:delete val="0"/>
        <c:axPos val="b"/>
        <c:majorTickMark val="out"/>
        <c:minorTickMark val="none"/>
        <c:tickLblPos val="nextTo"/>
        <c:crossAx val="34984704"/>
        <c:crosses val="autoZero"/>
        <c:auto val="1"/>
        <c:lblAlgn val="ctr"/>
        <c:lblOffset val="100"/>
        <c:tickLblSkip val="10"/>
        <c:noMultiLvlLbl val="0"/>
      </c:catAx>
      <c:valAx>
        <c:axId val="34984704"/>
        <c:scaling>
          <c:orientation val="minMax"/>
          <c:min val="2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93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CD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Sheet1!$B$2:$B$189</c:f>
              <c:numCache>
                <c:formatCode>General</c:formatCode>
                <c:ptCount val="188"/>
                <c:pt idx="0">
                  <c:v>39.200000000000003</c:v>
                </c:pt>
                <c:pt idx="1">
                  <c:v>39.4</c:v>
                </c:pt>
                <c:pt idx="2">
                  <c:v>40.1</c:v>
                </c:pt>
                <c:pt idx="3">
                  <c:v>41.9</c:v>
                </c:pt>
                <c:pt idx="4">
                  <c:v>43.1</c:v>
                </c:pt>
                <c:pt idx="5">
                  <c:v>44.1</c:v>
                </c:pt>
                <c:pt idx="6">
                  <c:v>44.2</c:v>
                </c:pt>
                <c:pt idx="7">
                  <c:v>44.3</c:v>
                </c:pt>
                <c:pt idx="8">
                  <c:v>44.7</c:v>
                </c:pt>
                <c:pt idx="9">
                  <c:v>43.7</c:v>
                </c:pt>
                <c:pt idx="10">
                  <c:v>43.3</c:v>
                </c:pt>
                <c:pt idx="11">
                  <c:v>43.1</c:v>
                </c:pt>
                <c:pt idx="12">
                  <c:v>40.799999999999997</c:v>
                </c:pt>
                <c:pt idx="13">
                  <c:v>40.9</c:v>
                </c:pt>
                <c:pt idx="14">
                  <c:v>42.4</c:v>
                </c:pt>
                <c:pt idx="15">
                  <c:v>43.9</c:v>
                </c:pt>
                <c:pt idx="16">
                  <c:v>45</c:v>
                </c:pt>
                <c:pt idx="17">
                  <c:v>46.2</c:v>
                </c:pt>
                <c:pt idx="18">
                  <c:v>46.8</c:v>
                </c:pt>
                <c:pt idx="19">
                  <c:v>47.4</c:v>
                </c:pt>
                <c:pt idx="20">
                  <c:v>47.6</c:v>
                </c:pt>
                <c:pt idx="21">
                  <c:v>46</c:v>
                </c:pt>
                <c:pt idx="22">
                  <c:v>45.1</c:v>
                </c:pt>
                <c:pt idx="23">
                  <c:v>44.4</c:v>
                </c:pt>
                <c:pt idx="24">
                  <c:v>42.4</c:v>
                </c:pt>
                <c:pt idx="25">
                  <c:v>42.3</c:v>
                </c:pt>
                <c:pt idx="26">
                  <c:v>42.6</c:v>
                </c:pt>
                <c:pt idx="27">
                  <c:v>44.4</c:v>
                </c:pt>
                <c:pt idx="28">
                  <c:v>45.6</c:v>
                </c:pt>
                <c:pt idx="29">
                  <c:v>46.9</c:v>
                </c:pt>
                <c:pt idx="30">
                  <c:v>47</c:v>
                </c:pt>
                <c:pt idx="31">
                  <c:v>47.1</c:v>
                </c:pt>
                <c:pt idx="32">
                  <c:v>47.1</c:v>
                </c:pt>
                <c:pt idx="33">
                  <c:v>46.6</c:v>
                </c:pt>
                <c:pt idx="34">
                  <c:v>46</c:v>
                </c:pt>
                <c:pt idx="35">
                  <c:v>45.2</c:v>
                </c:pt>
                <c:pt idx="36">
                  <c:v>42.6</c:v>
                </c:pt>
                <c:pt idx="37">
                  <c:v>42.9</c:v>
                </c:pt>
                <c:pt idx="38">
                  <c:v>43.4</c:v>
                </c:pt>
                <c:pt idx="39">
                  <c:v>45.2</c:v>
                </c:pt>
                <c:pt idx="40">
                  <c:v>46.1</c:v>
                </c:pt>
                <c:pt idx="41">
                  <c:v>47.2</c:v>
                </c:pt>
                <c:pt idx="42">
                  <c:v>47.7</c:v>
                </c:pt>
                <c:pt idx="43">
                  <c:v>47.9</c:v>
                </c:pt>
                <c:pt idx="44">
                  <c:v>47.9</c:v>
                </c:pt>
                <c:pt idx="45">
                  <c:v>47.7</c:v>
                </c:pt>
                <c:pt idx="46">
                  <c:v>46.5</c:v>
                </c:pt>
                <c:pt idx="47">
                  <c:v>46</c:v>
                </c:pt>
                <c:pt idx="48">
                  <c:v>44.3</c:v>
                </c:pt>
                <c:pt idx="49">
                  <c:v>45.1</c:v>
                </c:pt>
                <c:pt idx="50">
                  <c:v>46.2</c:v>
                </c:pt>
                <c:pt idx="51">
                  <c:v>48.2</c:v>
                </c:pt>
                <c:pt idx="52">
                  <c:v>49.9</c:v>
                </c:pt>
                <c:pt idx="53">
                  <c:v>51.1</c:v>
                </c:pt>
                <c:pt idx="54">
                  <c:v>51.1</c:v>
                </c:pt>
                <c:pt idx="55">
                  <c:v>51</c:v>
                </c:pt>
                <c:pt idx="56">
                  <c:v>51.3</c:v>
                </c:pt>
                <c:pt idx="57">
                  <c:v>51.2</c:v>
                </c:pt>
                <c:pt idx="58">
                  <c:v>50.9</c:v>
                </c:pt>
                <c:pt idx="59">
                  <c:v>50.1</c:v>
                </c:pt>
                <c:pt idx="60">
                  <c:v>48.1</c:v>
                </c:pt>
                <c:pt idx="61">
                  <c:v>49</c:v>
                </c:pt>
                <c:pt idx="62">
                  <c:v>49.8</c:v>
                </c:pt>
                <c:pt idx="63">
                  <c:v>51.5</c:v>
                </c:pt>
                <c:pt idx="64">
                  <c:v>52.6</c:v>
                </c:pt>
                <c:pt idx="65">
                  <c:v>53.6</c:v>
                </c:pt>
                <c:pt idx="66">
                  <c:v>54.1</c:v>
                </c:pt>
                <c:pt idx="67">
                  <c:v>54.2</c:v>
                </c:pt>
                <c:pt idx="68">
                  <c:v>54.7</c:v>
                </c:pt>
                <c:pt idx="69">
                  <c:v>54.3</c:v>
                </c:pt>
                <c:pt idx="70">
                  <c:v>53.8</c:v>
                </c:pt>
                <c:pt idx="71">
                  <c:v>52.9</c:v>
                </c:pt>
                <c:pt idx="72">
                  <c:v>51.2</c:v>
                </c:pt>
                <c:pt idx="73">
                  <c:v>51.5</c:v>
                </c:pt>
                <c:pt idx="74">
                  <c:v>52.3</c:v>
                </c:pt>
                <c:pt idx="75">
                  <c:v>54.6</c:v>
                </c:pt>
                <c:pt idx="76">
                  <c:v>56</c:v>
                </c:pt>
                <c:pt idx="77">
                  <c:v>57.2</c:v>
                </c:pt>
                <c:pt idx="78">
                  <c:v>57</c:v>
                </c:pt>
                <c:pt idx="79">
                  <c:v>57.8</c:v>
                </c:pt>
                <c:pt idx="80">
                  <c:v>57.5</c:v>
                </c:pt>
                <c:pt idx="81">
                  <c:v>56.2</c:v>
                </c:pt>
                <c:pt idx="82">
                  <c:v>55.3</c:v>
                </c:pt>
                <c:pt idx="83">
                  <c:v>55.3</c:v>
                </c:pt>
                <c:pt idx="84">
                  <c:v>53.1</c:v>
                </c:pt>
                <c:pt idx="85">
                  <c:v>52.8</c:v>
                </c:pt>
                <c:pt idx="86">
                  <c:v>54.1</c:v>
                </c:pt>
                <c:pt idx="87">
                  <c:v>55.4</c:v>
                </c:pt>
                <c:pt idx="88">
                  <c:v>57.3</c:v>
                </c:pt>
                <c:pt idx="89">
                  <c:v>59</c:v>
                </c:pt>
                <c:pt idx="90">
                  <c:v>58.9</c:v>
                </c:pt>
                <c:pt idx="91">
                  <c:v>59.6</c:v>
                </c:pt>
                <c:pt idx="92">
                  <c:v>58.8</c:v>
                </c:pt>
                <c:pt idx="93">
                  <c:v>57.9</c:v>
                </c:pt>
                <c:pt idx="94">
                  <c:v>57.1</c:v>
                </c:pt>
                <c:pt idx="95">
                  <c:v>56.5</c:v>
                </c:pt>
                <c:pt idx="96">
                  <c:v>53.7</c:v>
                </c:pt>
                <c:pt idx="97">
                  <c:v>53.7</c:v>
                </c:pt>
                <c:pt idx="98">
                  <c:v>54.7</c:v>
                </c:pt>
                <c:pt idx="99">
                  <c:v>56.6</c:v>
                </c:pt>
                <c:pt idx="100">
                  <c:v>58.7</c:v>
                </c:pt>
                <c:pt idx="101">
                  <c:v>59.8</c:v>
                </c:pt>
                <c:pt idx="102">
                  <c:v>60.1</c:v>
                </c:pt>
                <c:pt idx="103">
                  <c:v>60.4</c:v>
                </c:pt>
                <c:pt idx="104">
                  <c:v>59.9</c:v>
                </c:pt>
                <c:pt idx="105">
                  <c:v>57.8</c:v>
                </c:pt>
                <c:pt idx="106">
                  <c:v>56.5</c:v>
                </c:pt>
                <c:pt idx="107">
                  <c:v>55.9</c:v>
                </c:pt>
                <c:pt idx="108">
                  <c:v>52.5</c:v>
                </c:pt>
                <c:pt idx="109">
                  <c:v>52.1</c:v>
                </c:pt>
                <c:pt idx="110">
                  <c:v>51.8</c:v>
                </c:pt>
                <c:pt idx="111">
                  <c:v>53.3</c:v>
                </c:pt>
                <c:pt idx="112">
                  <c:v>54.6</c:v>
                </c:pt>
                <c:pt idx="113">
                  <c:v>55.8</c:v>
                </c:pt>
                <c:pt idx="114">
                  <c:v>55.2</c:v>
                </c:pt>
                <c:pt idx="115">
                  <c:v>55.3</c:v>
                </c:pt>
                <c:pt idx="116">
                  <c:v>54.8</c:v>
                </c:pt>
                <c:pt idx="117">
                  <c:v>54.1</c:v>
                </c:pt>
                <c:pt idx="118">
                  <c:v>52.8</c:v>
                </c:pt>
                <c:pt idx="119">
                  <c:v>52.3</c:v>
                </c:pt>
                <c:pt idx="120">
                  <c:v>49.9</c:v>
                </c:pt>
                <c:pt idx="121">
                  <c:v>50.3</c:v>
                </c:pt>
                <c:pt idx="122">
                  <c:v>50.8</c:v>
                </c:pt>
                <c:pt idx="123">
                  <c:v>52.5</c:v>
                </c:pt>
                <c:pt idx="124">
                  <c:v>53.8</c:v>
                </c:pt>
                <c:pt idx="125">
                  <c:v>54.3</c:v>
                </c:pt>
                <c:pt idx="126">
                  <c:v>55</c:v>
                </c:pt>
                <c:pt idx="127">
                  <c:v>54.9</c:v>
                </c:pt>
                <c:pt idx="128">
                  <c:v>54.5</c:v>
                </c:pt>
                <c:pt idx="129">
                  <c:v>54.1</c:v>
                </c:pt>
                <c:pt idx="130">
                  <c:v>53.2</c:v>
                </c:pt>
                <c:pt idx="131">
                  <c:v>52.4</c:v>
                </c:pt>
                <c:pt idx="132">
                  <c:v>50.1</c:v>
                </c:pt>
                <c:pt idx="133">
                  <c:v>50.5</c:v>
                </c:pt>
                <c:pt idx="134">
                  <c:v>50.9</c:v>
                </c:pt>
                <c:pt idx="135">
                  <c:v>52.9</c:v>
                </c:pt>
                <c:pt idx="136">
                  <c:v>54.5</c:v>
                </c:pt>
                <c:pt idx="137">
                  <c:v>55.5</c:v>
                </c:pt>
                <c:pt idx="138">
                  <c:v>55.6</c:v>
                </c:pt>
                <c:pt idx="139">
                  <c:v>55.7</c:v>
                </c:pt>
                <c:pt idx="140">
                  <c:v>54.9</c:v>
                </c:pt>
                <c:pt idx="141">
                  <c:v>54.5</c:v>
                </c:pt>
                <c:pt idx="142">
                  <c:v>53.7</c:v>
                </c:pt>
                <c:pt idx="143">
                  <c:v>53.2</c:v>
                </c:pt>
                <c:pt idx="144">
                  <c:v>50.7</c:v>
                </c:pt>
                <c:pt idx="145">
                  <c:v>50.9</c:v>
                </c:pt>
                <c:pt idx="146">
                  <c:v>51.5</c:v>
                </c:pt>
                <c:pt idx="147">
                  <c:v>52.5</c:v>
                </c:pt>
                <c:pt idx="148">
                  <c:v>54.3</c:v>
                </c:pt>
                <c:pt idx="149">
                  <c:v>55</c:v>
                </c:pt>
                <c:pt idx="150">
                  <c:v>55.1</c:v>
                </c:pt>
                <c:pt idx="151">
                  <c:v>55.5</c:v>
                </c:pt>
                <c:pt idx="152">
                  <c:v>55.3</c:v>
                </c:pt>
                <c:pt idx="153">
                  <c:v>55.1</c:v>
                </c:pt>
                <c:pt idx="154">
                  <c:v>54.4</c:v>
                </c:pt>
                <c:pt idx="155">
                  <c:v>53.9</c:v>
                </c:pt>
                <c:pt idx="156">
                  <c:v>52.1</c:v>
                </c:pt>
                <c:pt idx="157">
                  <c:v>52.4</c:v>
                </c:pt>
                <c:pt idx="158">
                  <c:v>53</c:v>
                </c:pt>
                <c:pt idx="159">
                  <c:v>54.5</c:v>
                </c:pt>
                <c:pt idx="160">
                  <c:v>56.9</c:v>
                </c:pt>
                <c:pt idx="161">
                  <c:v>57.6</c:v>
                </c:pt>
                <c:pt idx="162">
                  <c:v>58</c:v>
                </c:pt>
                <c:pt idx="163">
                  <c:v>57.9</c:v>
                </c:pt>
                <c:pt idx="164">
                  <c:v>57.4</c:v>
                </c:pt>
                <c:pt idx="165">
                  <c:v>57</c:v>
                </c:pt>
                <c:pt idx="166">
                  <c:v>56.4</c:v>
                </c:pt>
                <c:pt idx="167">
                  <c:v>55.9</c:v>
                </c:pt>
                <c:pt idx="168">
                  <c:v>54.1</c:v>
                </c:pt>
                <c:pt idx="169">
                  <c:v>54.8</c:v>
                </c:pt>
                <c:pt idx="170">
                  <c:v>55.2</c:v>
                </c:pt>
                <c:pt idx="171">
                  <c:v>56.6</c:v>
                </c:pt>
                <c:pt idx="172">
                  <c:v>58.5</c:v>
                </c:pt>
                <c:pt idx="173">
                  <c:v>59.4</c:v>
                </c:pt>
                <c:pt idx="174">
                  <c:v>60.3</c:v>
                </c:pt>
                <c:pt idx="175">
                  <c:v>61</c:v>
                </c:pt>
                <c:pt idx="176">
                  <c:v>60.3</c:v>
                </c:pt>
                <c:pt idx="177">
                  <c:v>60</c:v>
                </c:pt>
                <c:pt idx="178">
                  <c:v>59</c:v>
                </c:pt>
                <c:pt idx="179">
                  <c:v>58.5</c:v>
                </c:pt>
                <c:pt idx="180">
                  <c:v>57.4</c:v>
                </c:pt>
                <c:pt idx="181">
                  <c:v>57.8</c:v>
                </c:pt>
                <c:pt idx="182">
                  <c:v>58.5</c:v>
                </c:pt>
                <c:pt idx="183">
                  <c:v>60.1</c:v>
                </c:pt>
                <c:pt idx="184">
                  <c:v>61.8</c:v>
                </c:pt>
                <c:pt idx="185">
                  <c:v>62.6</c:v>
                </c:pt>
                <c:pt idx="186">
                  <c:v>62.7</c:v>
                </c:pt>
                <c:pt idx="187">
                  <c:v>63.1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IF</c:v>
                </c:pt>
              </c:strCache>
            </c:strRef>
          </c:tx>
          <c:marker>
            <c:spPr>
              <a:solidFill>
                <a:srgbClr val="00B050"/>
              </a:solidFill>
            </c:spPr>
          </c:marker>
          <c:cat>
            <c:strRef>
              <c:f>Sheet1!$A$2:$A$189</c:f>
              <c:strCache>
                <c:ptCount val="188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</c:strCache>
            </c:strRef>
          </c:cat>
          <c:val>
            <c:numRef>
              <c:f>Sheet1!$C$2:$C$189</c:f>
              <c:numCache>
                <c:formatCode>General</c:formatCode>
                <c:ptCount val="188"/>
                <c:pt idx="0">
                  <c:v>46.8</c:v>
                </c:pt>
                <c:pt idx="1">
                  <c:v>46.9</c:v>
                </c:pt>
                <c:pt idx="2">
                  <c:v>47.4</c:v>
                </c:pt>
                <c:pt idx="3">
                  <c:v>48.2</c:v>
                </c:pt>
                <c:pt idx="4">
                  <c:v>49</c:v>
                </c:pt>
                <c:pt idx="5">
                  <c:v>49.6</c:v>
                </c:pt>
                <c:pt idx="6">
                  <c:v>48.6</c:v>
                </c:pt>
                <c:pt idx="7">
                  <c:v>49.2</c:v>
                </c:pt>
                <c:pt idx="8">
                  <c:v>49</c:v>
                </c:pt>
                <c:pt idx="9">
                  <c:v>48.5</c:v>
                </c:pt>
                <c:pt idx="10">
                  <c:v>48.7</c:v>
                </c:pt>
                <c:pt idx="11">
                  <c:v>48.7</c:v>
                </c:pt>
                <c:pt idx="12">
                  <c:v>48.8</c:v>
                </c:pt>
                <c:pt idx="13">
                  <c:v>48.9</c:v>
                </c:pt>
                <c:pt idx="14">
                  <c:v>49.3</c:v>
                </c:pt>
                <c:pt idx="15">
                  <c:v>50.1</c:v>
                </c:pt>
                <c:pt idx="16">
                  <c:v>51.6</c:v>
                </c:pt>
                <c:pt idx="17">
                  <c:v>52.8</c:v>
                </c:pt>
                <c:pt idx="18">
                  <c:v>51.9</c:v>
                </c:pt>
                <c:pt idx="19">
                  <c:v>51.9</c:v>
                </c:pt>
                <c:pt idx="20">
                  <c:v>51.6</c:v>
                </c:pt>
                <c:pt idx="21">
                  <c:v>49.1</c:v>
                </c:pt>
                <c:pt idx="22">
                  <c:v>49</c:v>
                </c:pt>
                <c:pt idx="23">
                  <c:v>48.8</c:v>
                </c:pt>
                <c:pt idx="24">
                  <c:v>48.1</c:v>
                </c:pt>
                <c:pt idx="25">
                  <c:v>47.9</c:v>
                </c:pt>
                <c:pt idx="26">
                  <c:v>48.5</c:v>
                </c:pt>
                <c:pt idx="27">
                  <c:v>49.7</c:v>
                </c:pt>
                <c:pt idx="28">
                  <c:v>50.6</c:v>
                </c:pt>
                <c:pt idx="29">
                  <c:v>51.3</c:v>
                </c:pt>
                <c:pt idx="30">
                  <c:v>50.3</c:v>
                </c:pt>
                <c:pt idx="31">
                  <c:v>50.7</c:v>
                </c:pt>
                <c:pt idx="32">
                  <c:v>50.7</c:v>
                </c:pt>
                <c:pt idx="33">
                  <c:v>51.2</c:v>
                </c:pt>
                <c:pt idx="34">
                  <c:v>51.2</c:v>
                </c:pt>
                <c:pt idx="35">
                  <c:v>51.2</c:v>
                </c:pt>
                <c:pt idx="36">
                  <c:v>50.3</c:v>
                </c:pt>
                <c:pt idx="37">
                  <c:v>50.2</c:v>
                </c:pt>
                <c:pt idx="38">
                  <c:v>50.7</c:v>
                </c:pt>
                <c:pt idx="39">
                  <c:v>51.1</c:v>
                </c:pt>
                <c:pt idx="40">
                  <c:v>52.3</c:v>
                </c:pt>
                <c:pt idx="41">
                  <c:v>53</c:v>
                </c:pt>
                <c:pt idx="42">
                  <c:v>52</c:v>
                </c:pt>
                <c:pt idx="43">
                  <c:v>52.5</c:v>
                </c:pt>
                <c:pt idx="44">
                  <c:v>52.1</c:v>
                </c:pt>
                <c:pt idx="45">
                  <c:v>52.2</c:v>
                </c:pt>
                <c:pt idx="46">
                  <c:v>52.1</c:v>
                </c:pt>
                <c:pt idx="47">
                  <c:v>52</c:v>
                </c:pt>
                <c:pt idx="48">
                  <c:v>50.7</c:v>
                </c:pt>
                <c:pt idx="49">
                  <c:v>51</c:v>
                </c:pt>
                <c:pt idx="50">
                  <c:v>51.5</c:v>
                </c:pt>
                <c:pt idx="51">
                  <c:v>52.5</c:v>
                </c:pt>
                <c:pt idx="52">
                  <c:v>53.5</c:v>
                </c:pt>
                <c:pt idx="53">
                  <c:v>55.1</c:v>
                </c:pt>
                <c:pt idx="54">
                  <c:v>54.6</c:v>
                </c:pt>
                <c:pt idx="55">
                  <c:v>54.6</c:v>
                </c:pt>
                <c:pt idx="56">
                  <c:v>54.7</c:v>
                </c:pt>
                <c:pt idx="57">
                  <c:v>54.6</c:v>
                </c:pt>
                <c:pt idx="58">
                  <c:v>54.5</c:v>
                </c:pt>
                <c:pt idx="59">
                  <c:v>54.5</c:v>
                </c:pt>
                <c:pt idx="60">
                  <c:v>53.4</c:v>
                </c:pt>
                <c:pt idx="61">
                  <c:v>53.9</c:v>
                </c:pt>
                <c:pt idx="62">
                  <c:v>54</c:v>
                </c:pt>
                <c:pt idx="63">
                  <c:v>55.3</c:v>
                </c:pt>
                <c:pt idx="64">
                  <c:v>56</c:v>
                </c:pt>
                <c:pt idx="65">
                  <c:v>57.1</c:v>
                </c:pt>
                <c:pt idx="66">
                  <c:v>57.3</c:v>
                </c:pt>
                <c:pt idx="67">
                  <c:v>57.5</c:v>
                </c:pt>
                <c:pt idx="68">
                  <c:v>57.4</c:v>
                </c:pt>
                <c:pt idx="69">
                  <c:v>57.3</c:v>
                </c:pt>
                <c:pt idx="70">
                  <c:v>57.7</c:v>
                </c:pt>
                <c:pt idx="71">
                  <c:v>57.7</c:v>
                </c:pt>
                <c:pt idx="72">
                  <c:v>56.4</c:v>
                </c:pt>
                <c:pt idx="73">
                  <c:v>56.6</c:v>
                </c:pt>
                <c:pt idx="74">
                  <c:v>57.1</c:v>
                </c:pt>
                <c:pt idx="75">
                  <c:v>58</c:v>
                </c:pt>
                <c:pt idx="76">
                  <c:v>58.8</c:v>
                </c:pt>
                <c:pt idx="77">
                  <c:v>59.9</c:v>
                </c:pt>
                <c:pt idx="78">
                  <c:v>59.7</c:v>
                </c:pt>
                <c:pt idx="79">
                  <c:v>60.1</c:v>
                </c:pt>
                <c:pt idx="80">
                  <c:v>59.8</c:v>
                </c:pt>
                <c:pt idx="81">
                  <c:v>59.2</c:v>
                </c:pt>
                <c:pt idx="82">
                  <c:v>59.9</c:v>
                </c:pt>
                <c:pt idx="83">
                  <c:v>59.8</c:v>
                </c:pt>
                <c:pt idx="84">
                  <c:v>58</c:v>
                </c:pt>
                <c:pt idx="85">
                  <c:v>58.1</c:v>
                </c:pt>
                <c:pt idx="86">
                  <c:v>58.9</c:v>
                </c:pt>
                <c:pt idx="87">
                  <c:v>59.3</c:v>
                </c:pt>
                <c:pt idx="88">
                  <c:v>60.2</c:v>
                </c:pt>
                <c:pt idx="89">
                  <c:v>61.6</c:v>
                </c:pt>
                <c:pt idx="90">
                  <c:v>60.7</c:v>
                </c:pt>
                <c:pt idx="91">
                  <c:v>60.8</c:v>
                </c:pt>
                <c:pt idx="92">
                  <c:v>60.7</c:v>
                </c:pt>
                <c:pt idx="93">
                  <c:v>60.6</c:v>
                </c:pt>
                <c:pt idx="94">
                  <c:v>60.7</c:v>
                </c:pt>
                <c:pt idx="95">
                  <c:v>60.3</c:v>
                </c:pt>
                <c:pt idx="96">
                  <c:v>58.8</c:v>
                </c:pt>
                <c:pt idx="97">
                  <c:v>58.5</c:v>
                </c:pt>
                <c:pt idx="98">
                  <c:v>59.2</c:v>
                </c:pt>
                <c:pt idx="99">
                  <c:v>59.9</c:v>
                </c:pt>
                <c:pt idx="100">
                  <c:v>61.3</c:v>
                </c:pt>
                <c:pt idx="101">
                  <c:v>61.8</c:v>
                </c:pt>
                <c:pt idx="102">
                  <c:v>60.7</c:v>
                </c:pt>
                <c:pt idx="103">
                  <c:v>60.8</c:v>
                </c:pt>
                <c:pt idx="104">
                  <c:v>60.4</c:v>
                </c:pt>
                <c:pt idx="105">
                  <c:v>59.5</c:v>
                </c:pt>
                <c:pt idx="106">
                  <c:v>59.2</c:v>
                </c:pt>
                <c:pt idx="107">
                  <c:v>58.6</c:v>
                </c:pt>
                <c:pt idx="108">
                  <c:v>57.2</c:v>
                </c:pt>
                <c:pt idx="109">
                  <c:v>56.9</c:v>
                </c:pt>
                <c:pt idx="110">
                  <c:v>56.4</c:v>
                </c:pt>
                <c:pt idx="111">
                  <c:v>56.9</c:v>
                </c:pt>
                <c:pt idx="112">
                  <c:v>57.9</c:v>
                </c:pt>
                <c:pt idx="113">
                  <c:v>58.8</c:v>
                </c:pt>
                <c:pt idx="114">
                  <c:v>57.7</c:v>
                </c:pt>
                <c:pt idx="115">
                  <c:v>57.9</c:v>
                </c:pt>
                <c:pt idx="116">
                  <c:v>57.9</c:v>
                </c:pt>
                <c:pt idx="117">
                  <c:v>57.8</c:v>
                </c:pt>
                <c:pt idx="118">
                  <c:v>57.8</c:v>
                </c:pt>
                <c:pt idx="119">
                  <c:v>57.3</c:v>
                </c:pt>
                <c:pt idx="120">
                  <c:v>56</c:v>
                </c:pt>
                <c:pt idx="121">
                  <c:v>55.8</c:v>
                </c:pt>
                <c:pt idx="122">
                  <c:v>56.3</c:v>
                </c:pt>
                <c:pt idx="123">
                  <c:v>57</c:v>
                </c:pt>
                <c:pt idx="124">
                  <c:v>57.9</c:v>
                </c:pt>
                <c:pt idx="125">
                  <c:v>58.8</c:v>
                </c:pt>
                <c:pt idx="126">
                  <c:v>58.6</c:v>
                </c:pt>
                <c:pt idx="127">
                  <c:v>58.7</c:v>
                </c:pt>
                <c:pt idx="128">
                  <c:v>58.3</c:v>
                </c:pt>
                <c:pt idx="129">
                  <c:v>58.2</c:v>
                </c:pt>
                <c:pt idx="130">
                  <c:v>58.3</c:v>
                </c:pt>
                <c:pt idx="131">
                  <c:v>57.9</c:v>
                </c:pt>
                <c:pt idx="132">
                  <c:v>56.2</c:v>
                </c:pt>
                <c:pt idx="133">
                  <c:v>56.1</c:v>
                </c:pt>
                <c:pt idx="134">
                  <c:v>56.1</c:v>
                </c:pt>
                <c:pt idx="135">
                  <c:v>57.1</c:v>
                </c:pt>
                <c:pt idx="136">
                  <c:v>57.9</c:v>
                </c:pt>
                <c:pt idx="137">
                  <c:v>58.6</c:v>
                </c:pt>
                <c:pt idx="138">
                  <c:v>58.1</c:v>
                </c:pt>
                <c:pt idx="139">
                  <c:v>58.1</c:v>
                </c:pt>
                <c:pt idx="140">
                  <c:v>58.6</c:v>
                </c:pt>
                <c:pt idx="141">
                  <c:v>58.1</c:v>
                </c:pt>
                <c:pt idx="142">
                  <c:v>57.8</c:v>
                </c:pt>
                <c:pt idx="143">
                  <c:v>57.4</c:v>
                </c:pt>
                <c:pt idx="144">
                  <c:v>56.2</c:v>
                </c:pt>
                <c:pt idx="145">
                  <c:v>56.2</c:v>
                </c:pt>
                <c:pt idx="146">
                  <c:v>56.8</c:v>
                </c:pt>
                <c:pt idx="147">
                  <c:v>56.9</c:v>
                </c:pt>
                <c:pt idx="148">
                  <c:v>57.9</c:v>
                </c:pt>
                <c:pt idx="149">
                  <c:v>58.7</c:v>
                </c:pt>
                <c:pt idx="150">
                  <c:v>57.9</c:v>
                </c:pt>
                <c:pt idx="151">
                  <c:v>58.1</c:v>
                </c:pt>
                <c:pt idx="152">
                  <c:v>57.8</c:v>
                </c:pt>
                <c:pt idx="153">
                  <c:v>58.2</c:v>
                </c:pt>
                <c:pt idx="154">
                  <c:v>58.1</c:v>
                </c:pt>
                <c:pt idx="155">
                  <c:v>57.6</c:v>
                </c:pt>
                <c:pt idx="156">
                  <c:v>56.8</c:v>
                </c:pt>
                <c:pt idx="157">
                  <c:v>57.1</c:v>
                </c:pt>
                <c:pt idx="158">
                  <c:v>57.5</c:v>
                </c:pt>
                <c:pt idx="159">
                  <c:v>58</c:v>
                </c:pt>
                <c:pt idx="160">
                  <c:v>58.5</c:v>
                </c:pt>
                <c:pt idx="161">
                  <c:v>59.2</c:v>
                </c:pt>
                <c:pt idx="162">
                  <c:v>58.7</c:v>
                </c:pt>
                <c:pt idx="163">
                  <c:v>58.9</c:v>
                </c:pt>
                <c:pt idx="164">
                  <c:v>58.6</c:v>
                </c:pt>
                <c:pt idx="165">
                  <c:v>58.8</c:v>
                </c:pt>
                <c:pt idx="166">
                  <c:v>59</c:v>
                </c:pt>
                <c:pt idx="167">
                  <c:v>58.7</c:v>
                </c:pt>
                <c:pt idx="168">
                  <c:v>57.7</c:v>
                </c:pt>
                <c:pt idx="169">
                  <c:v>58.4</c:v>
                </c:pt>
                <c:pt idx="170">
                  <c:v>58.5</c:v>
                </c:pt>
                <c:pt idx="171">
                  <c:v>59.5</c:v>
                </c:pt>
                <c:pt idx="172">
                  <c:v>60</c:v>
                </c:pt>
                <c:pt idx="173">
                  <c:v>61</c:v>
                </c:pt>
                <c:pt idx="174">
                  <c:v>60.5</c:v>
                </c:pt>
                <c:pt idx="175">
                  <c:v>60.4</c:v>
                </c:pt>
                <c:pt idx="176">
                  <c:v>59.9</c:v>
                </c:pt>
                <c:pt idx="177">
                  <c:v>61</c:v>
                </c:pt>
                <c:pt idx="178">
                  <c:v>60.6</c:v>
                </c:pt>
                <c:pt idx="179">
                  <c:v>60.5</c:v>
                </c:pt>
                <c:pt idx="180">
                  <c:v>59.6</c:v>
                </c:pt>
                <c:pt idx="181">
                  <c:v>60.4</c:v>
                </c:pt>
                <c:pt idx="182">
                  <c:v>60.6</c:v>
                </c:pt>
                <c:pt idx="183">
                  <c:v>61.8</c:v>
                </c:pt>
                <c:pt idx="184">
                  <c:v>62.6</c:v>
                </c:pt>
                <c:pt idx="185">
                  <c:v>63.5</c:v>
                </c:pt>
                <c:pt idx="186">
                  <c:v>62.8</c:v>
                </c:pt>
                <c:pt idx="187">
                  <c:v>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81600"/>
        <c:axId val="35141504"/>
      </c:lineChart>
      <c:catAx>
        <c:axId val="35081600"/>
        <c:scaling>
          <c:orientation val="minMax"/>
        </c:scaling>
        <c:delete val="0"/>
        <c:axPos val="b"/>
        <c:majorTickMark val="out"/>
        <c:minorTickMark val="none"/>
        <c:tickLblPos val="nextTo"/>
        <c:crossAx val="35141504"/>
        <c:crosses val="autoZero"/>
        <c:auto val="1"/>
        <c:lblAlgn val="ctr"/>
        <c:lblOffset val="100"/>
        <c:tickLblSkip val="10"/>
        <c:noMultiLvlLbl val="0"/>
      </c:catAx>
      <c:valAx>
        <c:axId val="35141504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8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0E5CCE-D55D-459A-B832-2DA20D84548B}" type="doc">
      <dgm:prSet loTypeId="urn:microsoft.com/office/officeart/2008/layout/AlternatingHexagons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37515F-87F1-4454-9185-28B1961F9A5F}">
      <dgm:prSet phldrT="[Text]" custT="1"/>
      <dgm:spPr/>
      <dgm:t>
        <a:bodyPr/>
        <a:lstStyle/>
        <a:p>
          <a:r>
            <a:rPr lang="en-US" sz="2000" b="1" smtClean="0">
              <a:latin typeface="Garamond" panose="02020404030301010803" pitchFamily="18" charset="0"/>
            </a:rPr>
            <a:t>Finding the right property 53%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0CD3D7AA-AA3B-4E64-92DD-60CD34686606}" type="parTrans" cxnId="{F88A22E4-2161-4A8B-BDBE-9FC8B429134B}">
      <dgm:prSet/>
      <dgm:spPr/>
      <dgm:t>
        <a:bodyPr/>
        <a:lstStyle/>
        <a:p>
          <a:endParaRPr lang="en-US" sz="2000" b="1">
            <a:latin typeface="Garamond" panose="02020404030301010803" pitchFamily="18" charset="0"/>
          </a:endParaRPr>
        </a:p>
      </dgm:t>
    </dgm:pt>
    <dgm:pt modelId="{34386E24-295E-4247-BCC5-36E182BC9114}" type="sibTrans" cxnId="{F88A22E4-2161-4A8B-BDBE-9FC8B429134B}">
      <dgm:prSet custT="1"/>
      <dgm:spPr/>
      <dgm:t>
        <a:bodyPr/>
        <a:lstStyle/>
        <a:p>
          <a:r>
            <a:rPr lang="en-US" sz="1900" b="1" dirty="0" smtClean="0">
              <a:latin typeface="Garamond" panose="02020404030301010803" pitchFamily="18" charset="0"/>
            </a:rPr>
            <a:t>Paperwork 24%</a:t>
          </a:r>
          <a:endParaRPr lang="en-US" sz="1900" b="1" dirty="0">
            <a:latin typeface="Garamond" panose="02020404030301010803" pitchFamily="18" charset="0"/>
          </a:endParaRPr>
        </a:p>
      </dgm:t>
    </dgm:pt>
    <dgm:pt modelId="{510CDF3B-B6D6-47C2-939C-4C8FFDF8357D}">
      <dgm:prSet phldrT="[Text]" custT="1"/>
      <dgm:spPr/>
      <dgm:t>
        <a:bodyPr/>
        <a:lstStyle/>
        <a:p>
          <a:r>
            <a:rPr lang="en-US" sz="2000" b="1" smtClean="0">
              <a:latin typeface="Garamond" panose="02020404030301010803" pitchFamily="18" charset="0"/>
            </a:rPr>
            <a:t>Under-standing the process </a:t>
          </a:r>
        </a:p>
        <a:p>
          <a:r>
            <a:rPr lang="en-US" sz="2000" b="1" smtClean="0">
              <a:latin typeface="Garamond" panose="02020404030301010803" pitchFamily="18" charset="0"/>
            </a:rPr>
            <a:t>16%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6FCA102C-3C68-478D-A976-BD192FC8E050}" type="parTrans" cxnId="{5FBA4B63-4109-4A27-A4D0-A9B8B0204AD3}">
      <dgm:prSet/>
      <dgm:spPr/>
      <dgm:t>
        <a:bodyPr/>
        <a:lstStyle/>
        <a:p>
          <a:endParaRPr lang="en-US" sz="2000" b="1">
            <a:latin typeface="Garamond" panose="02020404030301010803" pitchFamily="18" charset="0"/>
          </a:endParaRPr>
        </a:p>
      </dgm:t>
    </dgm:pt>
    <dgm:pt modelId="{0516F7F7-FD09-4DFC-ACCB-B6C2B5B4448E}" type="sibTrans" cxnId="{5FBA4B63-4109-4A27-A4D0-A9B8B0204AD3}">
      <dgm:prSet custT="1"/>
      <dgm:spPr/>
      <dgm:t>
        <a:bodyPr/>
        <a:lstStyle/>
        <a:p>
          <a:r>
            <a:rPr lang="en-US" sz="2000" b="1" smtClean="0">
              <a:latin typeface="Garamond" panose="02020404030301010803" pitchFamily="18" charset="0"/>
            </a:rPr>
            <a:t>Getting a mortgage</a:t>
          </a:r>
        </a:p>
        <a:p>
          <a:r>
            <a:rPr lang="en-US" sz="2000" b="1" smtClean="0">
              <a:latin typeface="Garamond" panose="02020404030301010803" pitchFamily="18" charset="0"/>
            </a:rPr>
            <a:t>14%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29A85A58-C968-49DE-8623-4FFE018D5FC6}">
      <dgm:prSet phldrT="[Text]" custT="1"/>
      <dgm:spPr/>
      <dgm:t>
        <a:bodyPr/>
        <a:lstStyle/>
        <a:p>
          <a:r>
            <a:rPr lang="en-US" sz="2000" b="1" smtClean="0">
              <a:latin typeface="Garamond" panose="02020404030301010803" pitchFamily="18" charset="0"/>
            </a:rPr>
            <a:t>No difficult steps</a:t>
          </a:r>
        </a:p>
        <a:p>
          <a:r>
            <a:rPr lang="en-US" sz="2000" b="1" smtClean="0">
              <a:latin typeface="Garamond" panose="02020404030301010803" pitchFamily="18" charset="0"/>
            </a:rPr>
            <a:t>16%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EC0D1EC5-8E60-4F03-9487-0B0F5AB4F144}" type="parTrans" cxnId="{B1E61093-5C66-4AAC-8179-16C2672E5727}">
      <dgm:prSet/>
      <dgm:spPr/>
      <dgm:t>
        <a:bodyPr/>
        <a:lstStyle/>
        <a:p>
          <a:endParaRPr lang="en-US" sz="2000" b="1">
            <a:latin typeface="Garamond" panose="02020404030301010803" pitchFamily="18" charset="0"/>
          </a:endParaRPr>
        </a:p>
      </dgm:t>
    </dgm:pt>
    <dgm:pt modelId="{4687CB24-B94F-44A5-BC61-EFF642A161BA}" type="sibTrans" cxnId="{B1E61093-5C66-4AAC-8179-16C2672E5727}">
      <dgm:prSet custT="1"/>
      <dgm:spPr/>
      <dgm:t>
        <a:bodyPr/>
        <a:lstStyle/>
        <a:p>
          <a:r>
            <a:rPr lang="en-US" sz="2000" b="1" smtClean="0">
              <a:latin typeface="Garamond" panose="02020404030301010803" pitchFamily="18" charset="0"/>
            </a:rPr>
            <a:t>Saving for the down payment</a:t>
          </a:r>
        </a:p>
        <a:p>
          <a:r>
            <a:rPr lang="en-US" sz="2000" b="1" smtClean="0">
              <a:latin typeface="Garamond" panose="02020404030301010803" pitchFamily="18" charset="0"/>
            </a:rPr>
            <a:t>12%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DDCA93E9-40D9-4ECD-B233-D53CAB4F3C05}" type="pres">
      <dgm:prSet presAssocID="{F90E5CCE-D55D-459A-B832-2DA20D84548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C630403-3D30-47DF-B1EE-01E5A4ADEEED}" type="pres">
      <dgm:prSet presAssocID="{7B37515F-87F1-4454-9185-28B1961F9A5F}" presName="composite" presStyleCnt="0"/>
      <dgm:spPr/>
      <dgm:t>
        <a:bodyPr/>
        <a:lstStyle/>
        <a:p>
          <a:endParaRPr lang="en-US"/>
        </a:p>
      </dgm:t>
    </dgm:pt>
    <dgm:pt modelId="{2B77360E-3C26-4F83-B1A3-0F246A8B3160}" type="pres">
      <dgm:prSet presAssocID="{7B37515F-87F1-4454-9185-28B1961F9A5F}" presName="Parent1" presStyleLbl="node1" presStyleIdx="0" presStyleCnt="6" custLinFactX="-67204" custLinFactNeighborX="-100000" custLinFactNeighborY="40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B6A9A-2D30-49EA-895F-81D393C2E49E}" type="pres">
      <dgm:prSet presAssocID="{7B37515F-87F1-4454-9185-28B1961F9A5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1B2DF-44C5-4B76-88A4-97161865BBA3}" type="pres">
      <dgm:prSet presAssocID="{7B37515F-87F1-4454-9185-28B1961F9A5F}" presName="BalanceSpacing" presStyleCnt="0"/>
      <dgm:spPr/>
      <dgm:t>
        <a:bodyPr/>
        <a:lstStyle/>
        <a:p>
          <a:endParaRPr lang="en-US"/>
        </a:p>
      </dgm:t>
    </dgm:pt>
    <dgm:pt modelId="{F16EEAA3-D5B0-4A17-881C-161C0CD98243}" type="pres">
      <dgm:prSet presAssocID="{7B37515F-87F1-4454-9185-28B1961F9A5F}" presName="BalanceSpacing1" presStyleCnt="0"/>
      <dgm:spPr/>
      <dgm:t>
        <a:bodyPr/>
        <a:lstStyle/>
        <a:p>
          <a:endParaRPr lang="en-US"/>
        </a:p>
      </dgm:t>
    </dgm:pt>
    <dgm:pt modelId="{79ACAC5D-FF09-47DD-85E8-B5C156C96CBA}" type="pres">
      <dgm:prSet presAssocID="{34386E24-295E-4247-BCC5-36E182BC9114}" presName="Accent1Text" presStyleLbl="node1" presStyleIdx="1" presStyleCnt="6" custLinFactX="-11899" custLinFactNeighborX="-100000" custLinFactNeighborY="87386"/>
      <dgm:spPr/>
      <dgm:t>
        <a:bodyPr/>
        <a:lstStyle/>
        <a:p>
          <a:endParaRPr lang="en-US"/>
        </a:p>
      </dgm:t>
    </dgm:pt>
    <dgm:pt modelId="{D6671B9A-BEF2-416E-A2DA-6D36DDDEEBA2}" type="pres">
      <dgm:prSet presAssocID="{34386E24-295E-4247-BCC5-36E182BC9114}" presName="spaceBetweenRectangles" presStyleCnt="0"/>
      <dgm:spPr/>
      <dgm:t>
        <a:bodyPr/>
        <a:lstStyle/>
        <a:p>
          <a:endParaRPr lang="en-US"/>
        </a:p>
      </dgm:t>
    </dgm:pt>
    <dgm:pt modelId="{3A7D4F1B-CCE3-4135-A8B8-A7A4617199CD}" type="pres">
      <dgm:prSet presAssocID="{510CDF3B-B6D6-47C2-939C-4C8FFDF8357D}" presName="composite" presStyleCnt="0"/>
      <dgm:spPr/>
      <dgm:t>
        <a:bodyPr/>
        <a:lstStyle/>
        <a:p>
          <a:endParaRPr lang="en-US"/>
        </a:p>
      </dgm:t>
    </dgm:pt>
    <dgm:pt modelId="{EBE21983-0F54-48A6-B791-4B8E3A44B72E}" type="pres">
      <dgm:prSet presAssocID="{510CDF3B-B6D6-47C2-939C-4C8FFDF8357D}" presName="Parent1" presStyleLbl="node1" presStyleIdx="2" presStyleCnt="6" custLinFactNeighborX="-60302" custLinFactNeighborY="25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D8705-41C6-4673-8A34-DCC3880734F4}" type="pres">
      <dgm:prSet presAssocID="{510CDF3B-B6D6-47C2-939C-4C8FFDF8357D}" presName="Childtext1" presStyleLbl="revTx" presStyleIdx="1" presStyleCnt="3" custLinFactX="100000" custLinFactY="138939" custLinFactNeighborX="176629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72ECDC-79B6-4433-A505-DC2C36BB9C8D}" type="pres">
      <dgm:prSet presAssocID="{510CDF3B-B6D6-47C2-939C-4C8FFDF8357D}" presName="BalanceSpacing" presStyleCnt="0"/>
      <dgm:spPr/>
      <dgm:t>
        <a:bodyPr/>
        <a:lstStyle/>
        <a:p>
          <a:endParaRPr lang="en-US"/>
        </a:p>
      </dgm:t>
    </dgm:pt>
    <dgm:pt modelId="{191F4D8B-1F18-4A4F-8330-4EAF9469939A}" type="pres">
      <dgm:prSet presAssocID="{510CDF3B-B6D6-47C2-939C-4C8FFDF8357D}" presName="BalanceSpacing1" presStyleCnt="0"/>
      <dgm:spPr/>
      <dgm:t>
        <a:bodyPr/>
        <a:lstStyle/>
        <a:p>
          <a:endParaRPr lang="en-US"/>
        </a:p>
      </dgm:t>
    </dgm:pt>
    <dgm:pt modelId="{7D931160-6831-48C0-8A50-3903C1912BA1}" type="pres">
      <dgm:prSet presAssocID="{0516F7F7-FD09-4DFC-ACCB-B6C2B5B4448E}" presName="Accent1Text" presStyleLbl="node1" presStyleIdx="3" presStyleCnt="6" custLinFactNeighborX="-62912" custLinFactNeighborY="2506"/>
      <dgm:spPr/>
      <dgm:t>
        <a:bodyPr/>
        <a:lstStyle/>
        <a:p>
          <a:endParaRPr lang="en-US"/>
        </a:p>
      </dgm:t>
    </dgm:pt>
    <dgm:pt modelId="{9749E2AD-A05E-4DC2-9605-FA973E581675}" type="pres">
      <dgm:prSet presAssocID="{0516F7F7-FD09-4DFC-ACCB-B6C2B5B4448E}" presName="spaceBetweenRectangles" presStyleCnt="0"/>
      <dgm:spPr/>
      <dgm:t>
        <a:bodyPr/>
        <a:lstStyle/>
        <a:p>
          <a:endParaRPr lang="en-US"/>
        </a:p>
      </dgm:t>
    </dgm:pt>
    <dgm:pt modelId="{1445EC2A-DEC2-472D-90AF-721D48202C77}" type="pres">
      <dgm:prSet presAssocID="{29A85A58-C968-49DE-8623-4FFE018D5FC6}" presName="composite" presStyleCnt="0"/>
      <dgm:spPr/>
      <dgm:t>
        <a:bodyPr/>
        <a:lstStyle/>
        <a:p>
          <a:endParaRPr lang="en-US"/>
        </a:p>
      </dgm:t>
    </dgm:pt>
    <dgm:pt modelId="{4AEA4EBD-51B4-46EF-B098-889265FC66AB}" type="pres">
      <dgm:prSet presAssocID="{29A85A58-C968-49DE-8623-4FFE018D5FC6}" presName="Parent1" presStyleLbl="node1" presStyleIdx="4" presStyleCnt="6" custLinFactNeighborX="-61814" custLinFactNeighborY="9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FBA42-4047-4206-A4CD-9DB1A1DF0D0F}" type="pres">
      <dgm:prSet presAssocID="{29A85A58-C968-49DE-8623-4FFE018D5FC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64FEF-2646-43E5-ACDD-927F22FE0740}" type="pres">
      <dgm:prSet presAssocID="{29A85A58-C968-49DE-8623-4FFE018D5FC6}" presName="BalanceSpacing" presStyleCnt="0"/>
      <dgm:spPr/>
      <dgm:t>
        <a:bodyPr/>
        <a:lstStyle/>
        <a:p>
          <a:endParaRPr lang="en-US"/>
        </a:p>
      </dgm:t>
    </dgm:pt>
    <dgm:pt modelId="{BF890E32-38AD-4F98-9B98-5FAC2ABFC444}" type="pres">
      <dgm:prSet presAssocID="{29A85A58-C968-49DE-8623-4FFE018D5FC6}" presName="BalanceSpacing1" presStyleCnt="0"/>
      <dgm:spPr/>
      <dgm:t>
        <a:bodyPr/>
        <a:lstStyle/>
        <a:p>
          <a:endParaRPr lang="en-US"/>
        </a:p>
      </dgm:t>
    </dgm:pt>
    <dgm:pt modelId="{748C6000-97EF-463A-A3BB-9F8381D552FF}" type="pres">
      <dgm:prSet presAssocID="{4687CB24-B94F-44A5-BC61-EFF642A161BA}" presName="Accent1Text" presStyleLbl="node1" presStyleIdx="5" presStyleCnt="6" custLinFactNeighborX="-59204" custLinFactNeighborY="979"/>
      <dgm:spPr/>
      <dgm:t>
        <a:bodyPr/>
        <a:lstStyle/>
        <a:p>
          <a:endParaRPr lang="en-US"/>
        </a:p>
      </dgm:t>
    </dgm:pt>
  </dgm:ptLst>
  <dgm:cxnLst>
    <dgm:cxn modelId="{B1E61093-5C66-4AAC-8179-16C2672E5727}" srcId="{F90E5CCE-D55D-459A-B832-2DA20D84548B}" destId="{29A85A58-C968-49DE-8623-4FFE018D5FC6}" srcOrd="2" destOrd="0" parTransId="{EC0D1EC5-8E60-4F03-9487-0B0F5AB4F144}" sibTransId="{4687CB24-B94F-44A5-BC61-EFF642A161BA}"/>
    <dgm:cxn modelId="{1F106186-80AD-450D-AF28-24304B6F28DF}" type="presOf" srcId="{510CDF3B-B6D6-47C2-939C-4C8FFDF8357D}" destId="{EBE21983-0F54-48A6-B791-4B8E3A44B72E}" srcOrd="0" destOrd="0" presId="urn:microsoft.com/office/officeart/2008/layout/AlternatingHexagons"/>
    <dgm:cxn modelId="{F88A22E4-2161-4A8B-BDBE-9FC8B429134B}" srcId="{F90E5CCE-D55D-459A-B832-2DA20D84548B}" destId="{7B37515F-87F1-4454-9185-28B1961F9A5F}" srcOrd="0" destOrd="0" parTransId="{0CD3D7AA-AA3B-4E64-92DD-60CD34686606}" sibTransId="{34386E24-295E-4247-BCC5-36E182BC9114}"/>
    <dgm:cxn modelId="{6EB8CCB7-1E6E-4865-83B1-BC4EDF2426B8}" type="presOf" srcId="{F90E5CCE-D55D-459A-B832-2DA20D84548B}" destId="{DDCA93E9-40D9-4ECD-B233-D53CAB4F3C05}" srcOrd="0" destOrd="0" presId="urn:microsoft.com/office/officeart/2008/layout/AlternatingHexagons"/>
    <dgm:cxn modelId="{5FBA4B63-4109-4A27-A4D0-A9B8B0204AD3}" srcId="{F90E5CCE-D55D-459A-B832-2DA20D84548B}" destId="{510CDF3B-B6D6-47C2-939C-4C8FFDF8357D}" srcOrd="1" destOrd="0" parTransId="{6FCA102C-3C68-478D-A976-BD192FC8E050}" sibTransId="{0516F7F7-FD09-4DFC-ACCB-B6C2B5B4448E}"/>
    <dgm:cxn modelId="{6FC7FE3C-3793-4BC4-A21F-125A628D3B67}" type="presOf" srcId="{4687CB24-B94F-44A5-BC61-EFF642A161BA}" destId="{748C6000-97EF-463A-A3BB-9F8381D552FF}" srcOrd="0" destOrd="0" presId="urn:microsoft.com/office/officeart/2008/layout/AlternatingHexagons"/>
    <dgm:cxn modelId="{CB916617-DBE7-4203-8D15-D8956057F44F}" type="presOf" srcId="{0516F7F7-FD09-4DFC-ACCB-B6C2B5B4448E}" destId="{7D931160-6831-48C0-8A50-3903C1912BA1}" srcOrd="0" destOrd="0" presId="urn:microsoft.com/office/officeart/2008/layout/AlternatingHexagons"/>
    <dgm:cxn modelId="{8928D8BF-B32A-4A51-BE76-86E42A3BA95B}" type="presOf" srcId="{7B37515F-87F1-4454-9185-28B1961F9A5F}" destId="{2B77360E-3C26-4F83-B1A3-0F246A8B3160}" srcOrd="0" destOrd="0" presId="urn:microsoft.com/office/officeart/2008/layout/AlternatingHexagons"/>
    <dgm:cxn modelId="{059A4C7F-EC0C-4197-9E0D-A780CC3DC88C}" type="presOf" srcId="{34386E24-295E-4247-BCC5-36E182BC9114}" destId="{79ACAC5D-FF09-47DD-85E8-B5C156C96CBA}" srcOrd="0" destOrd="0" presId="urn:microsoft.com/office/officeart/2008/layout/AlternatingHexagons"/>
    <dgm:cxn modelId="{CA991762-228D-4D7E-9091-6123603C7476}" type="presOf" srcId="{29A85A58-C968-49DE-8623-4FFE018D5FC6}" destId="{4AEA4EBD-51B4-46EF-B098-889265FC66AB}" srcOrd="0" destOrd="0" presId="urn:microsoft.com/office/officeart/2008/layout/AlternatingHexagons"/>
    <dgm:cxn modelId="{1097BBA7-1678-45A3-9440-F672DD28880D}" type="presParOf" srcId="{DDCA93E9-40D9-4ECD-B233-D53CAB4F3C05}" destId="{EC630403-3D30-47DF-B1EE-01E5A4ADEEED}" srcOrd="0" destOrd="0" presId="urn:microsoft.com/office/officeart/2008/layout/AlternatingHexagons"/>
    <dgm:cxn modelId="{59A21172-1638-4831-B304-DD39C5B44751}" type="presParOf" srcId="{EC630403-3D30-47DF-B1EE-01E5A4ADEEED}" destId="{2B77360E-3C26-4F83-B1A3-0F246A8B3160}" srcOrd="0" destOrd="0" presId="urn:microsoft.com/office/officeart/2008/layout/AlternatingHexagons"/>
    <dgm:cxn modelId="{C7C68F50-5D09-4113-9F18-46285164D066}" type="presParOf" srcId="{EC630403-3D30-47DF-B1EE-01E5A4ADEEED}" destId="{BA4B6A9A-2D30-49EA-895F-81D393C2E49E}" srcOrd="1" destOrd="0" presId="urn:microsoft.com/office/officeart/2008/layout/AlternatingHexagons"/>
    <dgm:cxn modelId="{3F95D3A8-3CD6-410F-A0D5-8891AED48B7F}" type="presParOf" srcId="{EC630403-3D30-47DF-B1EE-01E5A4ADEEED}" destId="{3311B2DF-44C5-4B76-88A4-97161865BBA3}" srcOrd="2" destOrd="0" presId="urn:microsoft.com/office/officeart/2008/layout/AlternatingHexagons"/>
    <dgm:cxn modelId="{0F638B66-A4B2-43A9-9315-57709A2BFAD6}" type="presParOf" srcId="{EC630403-3D30-47DF-B1EE-01E5A4ADEEED}" destId="{F16EEAA3-D5B0-4A17-881C-161C0CD98243}" srcOrd="3" destOrd="0" presId="urn:microsoft.com/office/officeart/2008/layout/AlternatingHexagons"/>
    <dgm:cxn modelId="{C9EC44F9-693C-49B7-A5E6-DB9FBF7F5CEF}" type="presParOf" srcId="{EC630403-3D30-47DF-B1EE-01E5A4ADEEED}" destId="{79ACAC5D-FF09-47DD-85E8-B5C156C96CBA}" srcOrd="4" destOrd="0" presId="urn:microsoft.com/office/officeart/2008/layout/AlternatingHexagons"/>
    <dgm:cxn modelId="{0670C93C-3A2A-4D05-8E91-5F7115555026}" type="presParOf" srcId="{DDCA93E9-40D9-4ECD-B233-D53CAB4F3C05}" destId="{D6671B9A-BEF2-416E-A2DA-6D36DDDEEBA2}" srcOrd="1" destOrd="0" presId="urn:microsoft.com/office/officeart/2008/layout/AlternatingHexagons"/>
    <dgm:cxn modelId="{B4F07B9B-2A5C-4C3E-B51A-197BB0E749A5}" type="presParOf" srcId="{DDCA93E9-40D9-4ECD-B233-D53CAB4F3C05}" destId="{3A7D4F1B-CCE3-4135-A8B8-A7A4617199CD}" srcOrd="2" destOrd="0" presId="urn:microsoft.com/office/officeart/2008/layout/AlternatingHexagons"/>
    <dgm:cxn modelId="{C5831A4B-C03C-4209-A619-ECE7663E99CE}" type="presParOf" srcId="{3A7D4F1B-CCE3-4135-A8B8-A7A4617199CD}" destId="{EBE21983-0F54-48A6-B791-4B8E3A44B72E}" srcOrd="0" destOrd="0" presId="urn:microsoft.com/office/officeart/2008/layout/AlternatingHexagons"/>
    <dgm:cxn modelId="{AC5BC99C-AA1C-4D0F-8A30-7399460EE5DA}" type="presParOf" srcId="{3A7D4F1B-CCE3-4135-A8B8-A7A4617199CD}" destId="{43FD8705-41C6-4673-8A34-DCC3880734F4}" srcOrd="1" destOrd="0" presId="urn:microsoft.com/office/officeart/2008/layout/AlternatingHexagons"/>
    <dgm:cxn modelId="{C785BA1F-45C0-4B49-896C-C013E4822E62}" type="presParOf" srcId="{3A7D4F1B-CCE3-4135-A8B8-A7A4617199CD}" destId="{9372ECDC-79B6-4433-A505-DC2C36BB9C8D}" srcOrd="2" destOrd="0" presId="urn:microsoft.com/office/officeart/2008/layout/AlternatingHexagons"/>
    <dgm:cxn modelId="{0BC77221-7172-409D-8D91-0F6DF7862DCC}" type="presParOf" srcId="{3A7D4F1B-CCE3-4135-A8B8-A7A4617199CD}" destId="{191F4D8B-1F18-4A4F-8330-4EAF9469939A}" srcOrd="3" destOrd="0" presId="urn:microsoft.com/office/officeart/2008/layout/AlternatingHexagons"/>
    <dgm:cxn modelId="{EA890AC7-AA9B-4C53-885D-8AC4E9900976}" type="presParOf" srcId="{3A7D4F1B-CCE3-4135-A8B8-A7A4617199CD}" destId="{7D931160-6831-48C0-8A50-3903C1912BA1}" srcOrd="4" destOrd="0" presId="urn:microsoft.com/office/officeart/2008/layout/AlternatingHexagons"/>
    <dgm:cxn modelId="{567FDA16-AA2B-4D3E-92FA-0D02246E767A}" type="presParOf" srcId="{DDCA93E9-40D9-4ECD-B233-D53CAB4F3C05}" destId="{9749E2AD-A05E-4DC2-9605-FA973E581675}" srcOrd="3" destOrd="0" presId="urn:microsoft.com/office/officeart/2008/layout/AlternatingHexagons"/>
    <dgm:cxn modelId="{E956CA3A-64E5-46C7-98E5-37F75A07DFB4}" type="presParOf" srcId="{DDCA93E9-40D9-4ECD-B233-D53CAB4F3C05}" destId="{1445EC2A-DEC2-472D-90AF-721D48202C77}" srcOrd="4" destOrd="0" presId="urn:microsoft.com/office/officeart/2008/layout/AlternatingHexagons"/>
    <dgm:cxn modelId="{F3673A22-059D-4C96-AB0A-53B44958DF93}" type="presParOf" srcId="{1445EC2A-DEC2-472D-90AF-721D48202C77}" destId="{4AEA4EBD-51B4-46EF-B098-889265FC66AB}" srcOrd="0" destOrd="0" presId="urn:microsoft.com/office/officeart/2008/layout/AlternatingHexagons"/>
    <dgm:cxn modelId="{07F662D7-D07C-4CF4-A4EE-FBE42077B161}" type="presParOf" srcId="{1445EC2A-DEC2-472D-90AF-721D48202C77}" destId="{1ECFBA42-4047-4206-A4CD-9DB1A1DF0D0F}" srcOrd="1" destOrd="0" presId="urn:microsoft.com/office/officeart/2008/layout/AlternatingHexagons"/>
    <dgm:cxn modelId="{A8E5BE8A-9AEA-40A9-833A-59BA171827E7}" type="presParOf" srcId="{1445EC2A-DEC2-472D-90AF-721D48202C77}" destId="{C7264FEF-2646-43E5-ACDD-927F22FE0740}" srcOrd="2" destOrd="0" presId="urn:microsoft.com/office/officeart/2008/layout/AlternatingHexagons"/>
    <dgm:cxn modelId="{CB0CEA9C-E8FD-4872-935A-95EA976035C1}" type="presParOf" srcId="{1445EC2A-DEC2-472D-90AF-721D48202C77}" destId="{BF890E32-38AD-4F98-9B98-5FAC2ABFC444}" srcOrd="3" destOrd="0" presId="urn:microsoft.com/office/officeart/2008/layout/AlternatingHexagons"/>
    <dgm:cxn modelId="{4C74ABC8-C561-41D1-AD1A-FA34E892B01A}" type="presParOf" srcId="{1445EC2A-DEC2-472D-90AF-721D48202C77}" destId="{748C6000-97EF-463A-A3BB-9F8381D552F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0.06481</cdr:x>
      <cdr:y>0.43774</cdr:y>
    </cdr:from>
    <cdr:to>
      <cdr:x>1</cdr:x>
      <cdr:y>0.48825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609600" y="1981200"/>
          <a:ext cx="7696200" cy="22860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0.60733</cdr:x>
      <cdr:y>0.59075</cdr:y>
    </cdr:from>
    <cdr:to>
      <cdr:x>0.674</cdr:x>
      <cdr:y>0.67156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98083" y="2673713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x31</a:t>
          </a:r>
          <a:endParaRPr lang="en-US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0.71467</cdr:x>
      <cdr:y>0.59075</cdr:y>
    </cdr:from>
    <cdr:to>
      <cdr:x>0.78133</cdr:x>
      <cdr:y>0.67156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881430" y="2673710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x46</a:t>
          </a:r>
          <a:endParaRPr lang="en-US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0.65867</cdr:x>
      <cdr:y>0.59075</cdr:y>
    </cdr:from>
    <cdr:to>
      <cdr:x>0.72533</cdr:x>
      <cdr:y>0.67156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420570" y="2673710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x36</a:t>
          </a:r>
          <a:endParaRPr lang="en-US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0.82667</cdr:x>
      <cdr:y>0.59075</cdr:y>
    </cdr:from>
    <cdr:to>
      <cdr:x>0.89334</cdr:x>
      <cdr:y>0.67156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803150" y="2673710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x34</a:t>
          </a:r>
          <a:endParaRPr lang="en-US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0.77067</cdr:x>
      <cdr:y>0.59075</cdr:y>
    </cdr:from>
    <cdr:to>
      <cdr:x>0.83733</cdr:x>
      <cdr:y>0.67156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6342290" y="2673710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x46</a:t>
          </a:r>
          <a:endParaRPr lang="en-US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0.234</cdr:x>
      <cdr:y>0.46347</cdr:y>
    </cdr:from>
    <cdr:to>
      <cdr:x>0.54667</cdr:x>
      <cdr:y>0.69258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25715" y="2097635"/>
          <a:ext cx="2573135" cy="1036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Homeowner net worth ranges from 31 to 46 times that of renters</a:t>
          </a:r>
          <a:endParaRPr lang="en-US" sz="2000" dirty="0"/>
        </a:p>
      </cdr:txBody>
    </cdr:sp>
  </cdr:relSizeAnchor>
  <cdr:relSizeAnchor xmlns:cdr="http://schemas.openxmlformats.org/drawingml/2006/chartDrawing">
    <cdr:from>
      <cdr:x>0.22933</cdr:x>
      <cdr:y>0.45498</cdr:y>
    </cdr:from>
    <cdr:to>
      <cdr:x>0.55133</cdr:x>
      <cdr:y>0.70106</cdr:y>
    </cdr:to>
    <cdr:sp macro="" textlink="">
      <cdr:nvSpPr>
        <cdr:cNvPr id="9" name="Rounded Rectangular Callout 8"/>
        <cdr:cNvSpPr/>
      </cdr:nvSpPr>
      <cdr:spPr>
        <a:xfrm xmlns:a="http://schemas.openxmlformats.org/drawingml/2006/main">
          <a:off x="1887310" y="2059230"/>
          <a:ext cx="2649945" cy="1113745"/>
        </a:xfrm>
        <a:prstGeom xmlns:a="http://schemas.openxmlformats.org/drawingml/2006/main" prst="wedgeRoundRectCallout">
          <a:avLst>
            <a:gd name="adj1" fmla="val 69125"/>
            <a:gd name="adj2" fmla="val 28618"/>
            <a:gd name="adj3" fmla="val 16667"/>
          </a:avLst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0.74733</cdr:x>
      <cdr:y>0.79797</cdr:y>
    </cdr:from>
    <cdr:to>
      <cdr:x>0.85845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150265" y="38258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0.88267</cdr:x>
      <cdr:y>0.59075</cdr:y>
    </cdr:from>
    <cdr:to>
      <cdr:x>0.94934</cdr:x>
      <cdr:y>0.67156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7264010" y="2673710"/>
          <a:ext cx="548640" cy="365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chemeClr val="bg1"/>
              </a:solidFill>
            </a:rPr>
            <a:t>x36</a:t>
          </a:r>
          <a:endParaRPr lang="en-US" sz="1600" b="1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0.16417</cdr:x>
      <cdr:y>0.02453</cdr:y>
    </cdr:from>
    <cdr:to>
      <cdr:x>0.27178</cdr:x>
      <cdr:y>0.19777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71600" y="126745"/>
          <a:ext cx="899070" cy="895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latin typeface="Garamond" panose="02020404030301010803" pitchFamily="18" charset="0"/>
            </a:rPr>
            <a:t>84%</a:t>
          </a:r>
          <a:endParaRPr lang="en-US" sz="1800" b="1" dirty="0">
            <a:latin typeface="Garamond" panose="02020404030301010803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1F78789-ED09-4A65-A1E0-CEC0167EC0A1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44596FD-7B41-447D-AAA7-2D4C6CEF9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09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5C039804-CAAB-43A4-90D5-D5A05C66497D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AE352F1-3AB5-4A53-8319-7A01570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2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8500"/>
            <a:ext cx="46561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C8588-BF84-4B30-A2FA-58952E23B22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5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5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4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6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8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3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9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1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F1CB2-7C7A-4E81-9439-6081084F5488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C6ED0-59A5-4B7D-84B3-A8FF065509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_temp_A.jpg"/>
          <p:cNvPicPr>
            <a:picLocks noChangeAspect="1"/>
          </p:cNvPicPr>
          <p:nvPr userDrawn="1"/>
        </p:nvPicPr>
        <p:blipFill rotWithShape="1">
          <a:blip r:embed="rId13"/>
          <a:srcRect l="71667" t="83519"/>
          <a:stretch/>
        </p:blipFill>
        <p:spPr bwMode="auto">
          <a:xfrm>
            <a:off x="6553200" y="5727700"/>
            <a:ext cx="2590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06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R_Power Point Template Bkg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Economic and Real Estate Outlook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4303"/>
            <a:ext cx="6400800" cy="23799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By Lawrence Yun, Ph.D.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Chief Economist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National Association of REALTORS</a:t>
            </a:r>
            <a:r>
              <a:rPr lang="en-US" dirty="0" smtClean="0">
                <a:solidFill>
                  <a:schemeClr val="tx1"/>
                </a:solidFill>
                <a:latin typeface="Calibri"/>
              </a:rPr>
              <a:t>®</a:t>
            </a:r>
          </a:p>
          <a:p>
            <a:endParaRPr lang="en-US" dirty="0">
              <a:solidFill>
                <a:schemeClr val="tx1"/>
              </a:solidFill>
              <a:latin typeface="Calibri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/>
              </a:rPr>
              <a:t>Presentation at Idaho Association of REALTORS®</a:t>
            </a:r>
          </a:p>
          <a:p>
            <a:endParaRPr lang="en-US" dirty="0" smtClean="0">
              <a:solidFill>
                <a:schemeClr val="tx1"/>
              </a:solidFill>
              <a:latin typeface="Calibri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/>
              </a:rPr>
              <a:t>September 30, 2015</a:t>
            </a:r>
          </a:p>
        </p:txBody>
      </p:sp>
    </p:spTree>
    <p:extLst>
      <p:ext uri="{BB962C8B-B14F-4D97-AF65-F5344CB8AC3E}">
        <p14:creationId xmlns:p14="http://schemas.microsoft.com/office/powerpoint/2010/main" val="13800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and Bottom States for Jobs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2134466"/>
              </p:ext>
            </p:extLst>
          </p:nvPr>
        </p:nvGraphicFramePr>
        <p:xfrm>
          <a:off x="533400" y="1225828"/>
          <a:ext cx="4038600" cy="530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981200"/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</a:t>
                      </a:r>
                      <a:r>
                        <a:rPr lang="en-US" sz="2400" baseline="0" dirty="0" smtClean="0"/>
                        <a:t> Best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Gain in 12 months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Utah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4.5%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Florida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3.6%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Nevada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3.6%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Washington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3.5%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Oregon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3.5%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California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3.2%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Idaho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3.1%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South Carolina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3.0%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North Carolina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2.9%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64469364"/>
              </p:ext>
            </p:extLst>
          </p:nvPr>
        </p:nvGraphicFramePr>
        <p:xfrm>
          <a:off x="4876800" y="1219200"/>
          <a:ext cx="4038600" cy="3325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597"/>
                <a:gridCol w="2167003"/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 Worst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Gain in 12 months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West Virginia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-1.8%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North Dakota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-0.5%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Wyoming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0.4%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Alaska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0.6%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Louisiana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3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Boise Total Jobs</a:t>
            </a:r>
            <a:br>
              <a:rPr lang="en-US" dirty="0" smtClean="0"/>
            </a:br>
            <a:r>
              <a:rPr lang="en-US" sz="3300" dirty="0" smtClean="0"/>
              <a:t>(24% vs. 8% U.S. from 2000)</a:t>
            </a:r>
            <a:endParaRPr lang="en-US" sz="33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010128"/>
              </p:ext>
            </p:extLst>
          </p:nvPr>
        </p:nvGraphicFramePr>
        <p:xfrm>
          <a:off x="381000" y="1676400"/>
          <a:ext cx="822960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927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Idaho Falls and Coeur D’Alene Jobs</a:t>
            </a:r>
            <a:br>
              <a:rPr lang="en-US" dirty="0" smtClean="0"/>
            </a:br>
            <a:r>
              <a:rPr lang="en-US" sz="3300" dirty="0" smtClean="0"/>
              <a:t>(24%; 42% vs. 8% U.S. from 2000)</a:t>
            </a:r>
            <a:endParaRPr lang="en-US" sz="33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307060"/>
              </p:ext>
            </p:extLst>
          </p:nvPr>
        </p:nvGraphicFramePr>
        <p:xfrm>
          <a:off x="381000" y="1676400"/>
          <a:ext cx="822960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53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Pocatello Total Jobs</a:t>
            </a:r>
            <a:endParaRPr lang="en-US" sz="22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784217"/>
              </p:ext>
            </p:extLst>
          </p:nvPr>
        </p:nvGraphicFramePr>
        <p:xfrm>
          <a:off x="381000" y="1676400"/>
          <a:ext cx="822960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84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433" y="274837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Monetary Policy and </a:t>
            </a:r>
            <a:br>
              <a:rPr lang="en-US" dirty="0" smtClean="0"/>
            </a:br>
            <a:r>
              <a:rPr lang="en-US" dirty="0" smtClean="0"/>
              <a:t>Mortgage Credit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 Policy and Mortgage Rate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349708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Determines Bond Yields?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Reserve’s short-term rate changes</a:t>
            </a:r>
          </a:p>
          <a:p>
            <a:r>
              <a:rPr lang="en-US" dirty="0" smtClean="0"/>
              <a:t>Inflation and erosion of purchasing power</a:t>
            </a:r>
          </a:p>
          <a:p>
            <a:r>
              <a:rPr lang="en-US" dirty="0" smtClean="0"/>
              <a:t>Foreign capital flow and demand for dollar</a:t>
            </a:r>
          </a:p>
          <a:p>
            <a:r>
              <a:rPr lang="en-US" dirty="0" smtClean="0"/>
              <a:t>Savings rate</a:t>
            </a:r>
          </a:p>
          <a:p>
            <a:r>
              <a:rPr lang="en-US" dirty="0" smtClean="0"/>
              <a:t>U.S. budget deficit</a:t>
            </a:r>
          </a:p>
          <a:p>
            <a:r>
              <a:rPr lang="en-US" dirty="0" smtClean="0"/>
              <a:t>Printing of money</a:t>
            </a:r>
          </a:p>
          <a:p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2771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Deficit - Shrinking</a:t>
            </a:r>
            <a:br>
              <a:rPr lang="en-US" dirty="0" smtClean="0"/>
            </a:br>
            <a:r>
              <a:rPr lang="en-US" sz="2800" dirty="0" smtClean="0"/>
              <a:t>( $ million, 12 month total)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8970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385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Debt … Cumulative </a:t>
            </a:r>
            <a:br>
              <a:rPr lang="en-US" dirty="0" smtClean="0"/>
            </a:br>
            <a:r>
              <a:rPr lang="en-US" sz="2200" dirty="0" smtClean="0"/>
              <a:t>( $ million; debt held by public excluding intra-governmental holdings)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0083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798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charset="0"/>
                <a:cs typeface="Arial" charset="0"/>
              </a:rPr>
              <a:t>U.S. Dollar </a:t>
            </a:r>
            <a:r>
              <a:rPr lang="en-US" sz="3600" b="1" dirty="0" smtClean="0">
                <a:latin typeface="Arial" charset="0"/>
                <a:cs typeface="Arial" charset="0"/>
              </a:rPr>
              <a:t/>
            </a:r>
            <a:br>
              <a:rPr lang="en-US" sz="3600" b="1" dirty="0" smtClean="0">
                <a:latin typeface="Arial" charset="0"/>
                <a:cs typeface="Arial" charset="0"/>
              </a:rPr>
            </a:br>
            <a:r>
              <a:rPr lang="en-US" sz="3300" dirty="0" smtClean="0">
                <a:latin typeface="Arial" charset="0"/>
                <a:cs typeface="Arial" charset="0"/>
              </a:rPr>
              <a:t>Reversing the Decline … Stronger and Stronger </a:t>
            </a:r>
            <a:endParaRPr lang="en-US" sz="3300" dirty="0"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989397"/>
              </p:ext>
            </p:extLst>
          </p:nvPr>
        </p:nvGraphicFramePr>
        <p:xfrm>
          <a:off x="457200" y="1600201"/>
          <a:ext cx="8229600" cy="419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03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1365"/>
            <a:ext cx="7772400" cy="1470025"/>
          </a:xfrm>
        </p:spPr>
        <p:txBody>
          <a:bodyPr/>
          <a:lstStyle/>
          <a:p>
            <a:r>
              <a:rPr lang="en-US" dirty="0" smtClean="0"/>
              <a:t>How’s the Economy?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2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CPI Inflation – Yet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662300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0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Rents Rising at 7-year high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931118"/>
              </p:ext>
            </p:extLst>
          </p:nvPr>
        </p:nvGraphicFramePr>
        <p:xfrm>
          <a:off x="457200" y="1600201"/>
          <a:ext cx="8016658" cy="406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1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Rental Vacancy Rate</a:t>
            </a:r>
            <a:br>
              <a:rPr lang="en-US" dirty="0" smtClean="0"/>
            </a:br>
            <a:r>
              <a:rPr lang="en-US" sz="2200" dirty="0" smtClean="0"/>
              <a:t>(30-year low)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793323"/>
              </p:ext>
            </p:extLst>
          </p:nvPr>
        </p:nvGraphicFramePr>
        <p:xfrm>
          <a:off x="457200" y="1600201"/>
          <a:ext cx="7960290" cy="408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7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Monetary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Quantitative Easing … Finished</a:t>
            </a:r>
          </a:p>
          <a:p>
            <a:endParaRPr lang="en-US" dirty="0" smtClean="0"/>
          </a:p>
          <a:p>
            <a:r>
              <a:rPr lang="en-US" dirty="0" smtClean="0"/>
              <a:t>Fed Funds Rate hike … September/October </a:t>
            </a:r>
          </a:p>
          <a:p>
            <a:endParaRPr lang="en-US" dirty="0" smtClean="0"/>
          </a:p>
          <a:p>
            <a:r>
              <a:rPr lang="en-US" dirty="0" smtClean="0"/>
              <a:t>10-year Treasury reaching </a:t>
            </a:r>
          </a:p>
          <a:p>
            <a:pPr lvl="1"/>
            <a:r>
              <a:rPr lang="en-US" dirty="0" smtClean="0"/>
              <a:t>2.3% by end of 2015 </a:t>
            </a:r>
          </a:p>
          <a:p>
            <a:pPr lvl="1"/>
            <a:r>
              <a:rPr lang="en-US" dirty="0" smtClean="0"/>
              <a:t>3.0% by end of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 Box Opens?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33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FICO New Method</a:t>
            </a:r>
          </a:p>
          <a:p>
            <a:endParaRPr lang="en-US" dirty="0" smtClean="0"/>
          </a:p>
          <a:p>
            <a:r>
              <a:rPr lang="en-US" dirty="0" smtClean="0"/>
              <a:t>Fannie/Freddie</a:t>
            </a:r>
          </a:p>
          <a:p>
            <a:pPr lvl="1"/>
            <a:r>
              <a:rPr lang="en-US" dirty="0" smtClean="0"/>
              <a:t>Lower down payment products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FHA premiums … lowered </a:t>
            </a:r>
          </a:p>
          <a:p>
            <a:endParaRPr lang="en-US" dirty="0" smtClean="0"/>
          </a:p>
          <a:p>
            <a:r>
              <a:rPr lang="en-US" dirty="0" smtClean="0"/>
              <a:t>Portfolio Lending … historic low mortgage default rates on recent vintages (2010-2014)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641" y="2664870"/>
            <a:ext cx="7772400" cy="1470025"/>
          </a:xfrm>
        </p:spPr>
        <p:txBody>
          <a:bodyPr/>
          <a:lstStyle/>
          <a:p>
            <a:r>
              <a:rPr lang="en-US" dirty="0" smtClean="0"/>
              <a:t>Housing 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Home Sales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092499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7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 County Home Sales in Boise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Pending Home </a:t>
            </a:r>
            <a:r>
              <a:rPr lang="en-US" dirty="0"/>
              <a:t>Sales … up </a:t>
            </a:r>
            <a:r>
              <a:rPr lang="en-US" dirty="0" smtClean="0"/>
              <a:t>40% in August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Inventory … down 15%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Median </a:t>
            </a:r>
            <a:r>
              <a:rPr lang="en-US" dirty="0"/>
              <a:t>Price … </a:t>
            </a:r>
            <a:r>
              <a:rPr lang="en-US" dirty="0" smtClean="0"/>
              <a:t>up 5%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Business $ volume … up </a:t>
            </a:r>
            <a:r>
              <a:rPr lang="en-US" dirty="0" smtClean="0"/>
              <a:t>45%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01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 Price Index</a:t>
            </a:r>
            <a:br>
              <a:rPr lang="en-US" dirty="0" smtClean="0"/>
            </a:br>
            <a:r>
              <a:rPr lang="en-US" dirty="0" smtClean="0"/>
              <a:t>Boise vs. Phoenix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5941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21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Price Bubble?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2005-2006 Bubble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7.2 m existing home sales</a:t>
            </a:r>
          </a:p>
          <a:p>
            <a:endParaRPr lang="en-US" dirty="0" smtClean="0"/>
          </a:p>
          <a:p>
            <a:r>
              <a:rPr lang="en-US" dirty="0" smtClean="0"/>
              <a:t>1.3 m new home sale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r>
              <a:rPr lang="en-US" dirty="0"/>
              <a:t>Loose Credit	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2.1 m housing starts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5.3 m existing home sales</a:t>
            </a:r>
          </a:p>
          <a:p>
            <a:endParaRPr lang="en-US" dirty="0" smtClean="0"/>
          </a:p>
          <a:p>
            <a:r>
              <a:rPr lang="en-US" dirty="0" smtClean="0"/>
              <a:t>0.6 m new home sales</a:t>
            </a:r>
          </a:p>
          <a:p>
            <a:endParaRPr lang="en-US" dirty="0" smtClean="0"/>
          </a:p>
          <a:p>
            <a:r>
              <a:rPr lang="en-US" dirty="0"/>
              <a:t>Tight Credit and </a:t>
            </a:r>
            <a:r>
              <a:rPr lang="en-US" dirty="0" smtClean="0"/>
              <a:t>all-cash</a:t>
            </a:r>
          </a:p>
          <a:p>
            <a:endParaRPr lang="en-US" dirty="0"/>
          </a:p>
          <a:p>
            <a:r>
              <a:rPr lang="en-US" dirty="0" smtClean="0"/>
              <a:t>1.1 m housing starts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GDP Quarterly Activity</a:t>
            </a:r>
            <a:br>
              <a:rPr lang="en-US" dirty="0" smtClean="0"/>
            </a:br>
            <a:r>
              <a:rPr lang="en-US" dirty="0" smtClean="0"/>
              <a:t>(Awesome?)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413583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1066800" y="2971800"/>
            <a:ext cx="7772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Trade-Up Opportunities</a:t>
            </a:r>
            <a:br>
              <a:rPr lang="en-US" dirty="0"/>
            </a:br>
            <a:r>
              <a:rPr lang="en-US" dirty="0" smtClean="0"/>
              <a:t>from Housing Equity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599353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224035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$ billion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First-time Buyers (mostly Millennials)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9885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803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of Homes For Sale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350798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34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Distressed Sales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1612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285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Shadow Inventory</a:t>
            </a:r>
            <a:br>
              <a:rPr lang="en-US" dirty="0" smtClean="0"/>
            </a:br>
            <a:r>
              <a:rPr lang="en-US" sz="2800" dirty="0" smtClean="0"/>
              <a:t>(% of mortgages in foreclosure or late payment)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0467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2932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Housing Starts Recovering </a:t>
            </a:r>
            <a:br>
              <a:rPr lang="en-US" sz="3500" dirty="0" smtClean="0"/>
            </a:br>
            <a:r>
              <a:rPr lang="en-US" sz="3500" dirty="0" smtClean="0"/>
              <a:t>… Too Slowly</a:t>
            </a:r>
            <a:endParaRPr lang="en-US" sz="35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91938"/>
              </p:ext>
            </p:extLst>
          </p:nvPr>
        </p:nvGraphicFramePr>
        <p:xfrm>
          <a:off x="457200" y="12954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0236" y="1523123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Thousand </a:t>
            </a:r>
            <a:r>
              <a:rPr lang="en-US" sz="1200" dirty="0" smtClean="0">
                <a:latin typeface="Arial" charset="0"/>
              </a:rPr>
              <a:t>units</a:t>
            </a:r>
            <a:endParaRPr lang="en-US" sz="1200" dirty="0">
              <a:latin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10236" y="3356975"/>
            <a:ext cx="6956734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to Sell a New Spec Home</a:t>
            </a:r>
            <a:br>
              <a:rPr lang="en-US" dirty="0" smtClean="0"/>
            </a:br>
            <a:r>
              <a:rPr lang="en-US" sz="2200" dirty="0" smtClean="0"/>
              <a:t>(in months)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294722"/>
              </p:ext>
            </p:extLst>
          </p:nvPr>
        </p:nvGraphicFramePr>
        <p:xfrm>
          <a:off x="457200" y="141764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3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Idaho Housing Permits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617988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4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342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American Inequality?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Homeownership Rate</a:t>
            </a:r>
            <a:br>
              <a:rPr lang="en-US" dirty="0" smtClean="0"/>
            </a:br>
            <a:r>
              <a:rPr lang="en-US" sz="3900" dirty="0" smtClean="0"/>
              <a:t>(50-year low)</a:t>
            </a:r>
            <a:br>
              <a:rPr lang="en-US" sz="3900" dirty="0" smtClean="0"/>
            </a:br>
            <a:endParaRPr lang="en-US" sz="39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651071"/>
              </p:ext>
            </p:extLst>
          </p:nvPr>
        </p:nvGraphicFramePr>
        <p:xfrm>
          <a:off x="457200" y="1600201"/>
          <a:ext cx="8229600" cy="452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9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029"/>
            <a:ext cx="8229600" cy="119508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Annual GDP  … </a:t>
            </a:r>
            <a:br>
              <a:rPr lang="en-US" sz="3000" dirty="0" smtClean="0"/>
            </a:br>
            <a:r>
              <a:rPr lang="en-US" sz="2500" dirty="0" smtClean="0"/>
              <a:t>Below 3% for 10 straight years</a:t>
            </a:r>
            <a:endParaRPr lang="en-US" sz="25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173847"/>
              </p:ext>
            </p:extLst>
          </p:nvPr>
        </p:nvGraphicFramePr>
        <p:xfrm>
          <a:off x="457200" y="1643868"/>
          <a:ext cx="8229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990600" y="4095747"/>
            <a:ext cx="7772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Renters</a:t>
            </a:r>
            <a:br>
              <a:rPr lang="en-US" dirty="0" smtClean="0"/>
            </a:br>
            <a:r>
              <a:rPr lang="en-US" sz="3100" dirty="0" smtClean="0"/>
              <a:t>(8 million more households)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750295"/>
              </p:ext>
            </p:extLst>
          </p:nvPr>
        </p:nvGraphicFramePr>
        <p:xfrm>
          <a:off x="457200" y="1600201"/>
          <a:ext cx="8229600" cy="4337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32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Homeowners </a:t>
            </a:r>
            <a:br>
              <a:rPr lang="en-US" dirty="0" smtClean="0"/>
            </a:br>
            <a:r>
              <a:rPr lang="en-US" sz="3100" dirty="0" smtClean="0"/>
              <a:t>(2.5 million fewer households)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667577"/>
              </p:ext>
            </p:extLst>
          </p:nvPr>
        </p:nvGraphicFramePr>
        <p:xfrm>
          <a:off x="457200" y="1600201"/>
          <a:ext cx="8229600" cy="4337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9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Household Net Worth</a:t>
            </a:r>
            <a:br>
              <a:rPr lang="en-US" dirty="0" smtClean="0"/>
            </a:br>
            <a:r>
              <a:rPr lang="en-US" sz="3600" dirty="0" smtClean="0"/>
              <a:t>($5,500 vs. $195,500)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3924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248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Federal Reserve Survey of Consumer Finances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Younger Buyers Have Optimism—View of Home as Good Financial Investment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79920" y="6458634"/>
            <a:ext cx="28591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>
                <a:latin typeface="Garamond" panose="02020404030301010803" pitchFamily="18" charset="0"/>
              </a:rPr>
              <a:t>2014 Profile of Home Buyers and Sellers</a:t>
            </a:r>
            <a:endParaRPr lang="en-US" sz="1500" i="1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824541"/>
              </p:ext>
            </p:extLst>
          </p:nvPr>
        </p:nvGraphicFramePr>
        <p:xfrm>
          <a:off x="381000" y="1398476"/>
          <a:ext cx="8354888" cy="51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2989304" y="1570845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Garamond" panose="02020404030301010803" pitchFamily="18" charset="0"/>
              </a:rPr>
              <a:t>82%</a:t>
            </a:r>
            <a:endParaRPr lang="en-US" sz="1800" b="1" dirty="0">
              <a:latin typeface="Garamond" panose="02020404030301010803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413684" y="159279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Garamond" panose="02020404030301010803" pitchFamily="18" charset="0"/>
              </a:rPr>
              <a:t>77%</a:t>
            </a:r>
            <a:endParaRPr lang="en-US" sz="1800" b="1" dirty="0">
              <a:latin typeface="Garamond" panose="02020404030301010803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781836" y="1614500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Garamond" panose="02020404030301010803" pitchFamily="18" charset="0"/>
              </a:rPr>
              <a:t>77%</a:t>
            </a:r>
            <a:endParaRPr lang="en-US" sz="1800" b="1" dirty="0">
              <a:latin typeface="Garamond" panose="02020404030301010803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7164288" y="174519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latin typeface="Garamond" panose="02020404030301010803" pitchFamily="18" charset="0"/>
              </a:rPr>
              <a:t>72%</a:t>
            </a:r>
            <a:endParaRPr lang="en-US" sz="1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Most Difficult Steps of Home Buying Process</a:t>
            </a:r>
            <a:endParaRPr lang="en-US" sz="1400" b="1" i="1" dirty="0"/>
          </a:p>
        </p:txBody>
      </p:sp>
      <p:graphicFrame>
        <p:nvGraphicFramePr>
          <p:cNvPr id="3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0184102"/>
              </p:ext>
            </p:extLst>
          </p:nvPr>
        </p:nvGraphicFramePr>
        <p:xfrm>
          <a:off x="-216532" y="1219200"/>
          <a:ext cx="84582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30622" y="4617132"/>
            <a:ext cx="4613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24% of </a:t>
            </a:r>
            <a:r>
              <a:rPr lang="en-US" b="1" dirty="0" smtClean="0">
                <a:latin typeface="Garamond" panose="02020404030301010803" pitchFamily="18" charset="0"/>
              </a:rPr>
              <a:t>Baby Boomers </a:t>
            </a:r>
            <a:r>
              <a:rPr lang="en-US" dirty="0" smtClean="0">
                <a:latin typeface="Garamond" panose="02020404030301010803" pitchFamily="18" charset="0"/>
              </a:rPr>
              <a:t>noted there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were no difficult steps compared to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only 9% of </a:t>
            </a:r>
            <a:r>
              <a:rPr lang="en-US" b="1" dirty="0" smtClean="0">
                <a:latin typeface="Garamond" panose="02020404030301010803" pitchFamily="18" charset="0"/>
              </a:rPr>
              <a:t>Millennials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2740251"/>
            <a:ext cx="3881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Paperwork and understanding</a:t>
            </a:r>
          </a:p>
          <a:p>
            <a:r>
              <a:rPr lang="en-US" dirty="0">
                <a:latin typeface="Garamond" panose="02020404030301010803" pitchFamily="18" charset="0"/>
              </a:rPr>
              <a:t>t</a:t>
            </a:r>
            <a:r>
              <a:rPr lang="en-US" dirty="0" smtClean="0">
                <a:latin typeface="Garamond" panose="02020404030301010803" pitchFamily="18" charset="0"/>
              </a:rPr>
              <a:t>he process was more difficult </a:t>
            </a:r>
          </a:p>
          <a:p>
            <a:r>
              <a:rPr lang="en-US" dirty="0">
                <a:latin typeface="Garamond" panose="02020404030301010803" pitchFamily="18" charset="0"/>
              </a:rPr>
              <a:t>f</a:t>
            </a:r>
            <a:r>
              <a:rPr lang="en-US" dirty="0" smtClean="0">
                <a:latin typeface="Garamond" panose="02020404030301010803" pitchFamily="18" charset="0"/>
              </a:rPr>
              <a:t>or </a:t>
            </a:r>
            <a:r>
              <a:rPr lang="en-US" b="1" dirty="0" smtClean="0">
                <a:latin typeface="Garamond" panose="02020404030301010803" pitchFamily="18" charset="0"/>
              </a:rPr>
              <a:t>Millennials</a:t>
            </a:r>
            <a:r>
              <a:rPr lang="en-US" dirty="0" smtClean="0">
                <a:latin typeface="Garamond" panose="02020404030301010803" pitchFamily="18" charset="0"/>
              </a:rPr>
              <a:t> than any other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generation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1" y="1505803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Finding the right property was ranked highest </a:t>
            </a:r>
          </a:p>
          <a:p>
            <a:r>
              <a:rPr lang="en-US" dirty="0">
                <a:latin typeface="Garamond" panose="02020404030301010803" pitchFamily="18" charset="0"/>
              </a:rPr>
              <a:t>a</a:t>
            </a:r>
            <a:r>
              <a:rPr lang="en-US" dirty="0" smtClean="0">
                <a:latin typeface="Garamond" panose="02020404030301010803" pitchFamily="18" charset="0"/>
              </a:rPr>
              <a:t>mong </a:t>
            </a:r>
            <a:r>
              <a:rPr lang="en-US" b="1" dirty="0" smtClean="0">
                <a:latin typeface="Garamond" panose="02020404030301010803" pitchFamily="18" charset="0"/>
              </a:rPr>
              <a:t>all generations </a:t>
            </a:r>
            <a:r>
              <a:rPr lang="en-US" dirty="0" smtClean="0">
                <a:latin typeface="Garamond" panose="02020404030301010803" pitchFamily="18" charset="0"/>
              </a:rPr>
              <a:t>for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Garamond" panose="02020404030301010803" pitchFamily="18" charset="0"/>
              </a:rPr>
              <a:t>MOST DIFFICULT STEP</a:t>
            </a:r>
            <a:r>
              <a:rPr lang="en-US" dirty="0" smtClean="0">
                <a:latin typeface="Garamond" panose="02020404030301010803" pitchFamily="18" charset="0"/>
              </a:rPr>
              <a:t> in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home buying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3" y="6490211"/>
            <a:ext cx="28591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>
                <a:latin typeface="Garamond" panose="02020404030301010803" pitchFamily="18" charset="0"/>
              </a:rPr>
              <a:t>2014 Profile of Home Buyers and Sellers</a:t>
            </a:r>
            <a:endParaRPr lang="en-US" sz="15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17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641" y="2664872"/>
            <a:ext cx="7772400" cy="1470025"/>
          </a:xfrm>
        </p:spPr>
        <p:txBody>
          <a:bodyPr/>
          <a:lstStyle/>
          <a:p>
            <a:r>
              <a:rPr lang="en-US" dirty="0" smtClean="0"/>
              <a:t>Forecast and Risks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Economic Forecast</a:t>
            </a:r>
            <a:endParaRPr lang="en-US" sz="33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289099"/>
              </p:ext>
            </p:extLst>
          </p:nvPr>
        </p:nvGraphicFramePr>
        <p:xfrm>
          <a:off x="457200" y="1600201"/>
          <a:ext cx="8229600" cy="470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524"/>
                <a:gridCol w="1585628"/>
                <a:gridCol w="1585628"/>
                <a:gridCol w="1520910"/>
                <a:gridCol w="1520910"/>
              </a:tblGrid>
              <a:tr h="94488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2015</a:t>
                      </a:r>
                    </a:p>
                    <a:p>
                      <a:pPr algn="ctr"/>
                      <a:r>
                        <a:rPr lang="en-US" sz="2800" dirty="0" smtClean="0"/>
                        <a:t>Forecast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2016 </a:t>
                      </a:r>
                    </a:p>
                    <a:p>
                      <a:pPr algn="ctr"/>
                      <a:r>
                        <a:rPr lang="en-US" sz="2800" dirty="0" smtClean="0"/>
                        <a:t>Forecast</a:t>
                      </a:r>
                      <a:endParaRPr lang="en-US" sz="2800" dirty="0"/>
                    </a:p>
                  </a:txBody>
                  <a:tcPr/>
                </a:tc>
              </a:tr>
              <a:tr h="74333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GDP Growth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2.2%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2.6%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2.3%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3.0%</a:t>
                      </a:r>
                      <a:endParaRPr lang="en-US" sz="2300" dirty="0"/>
                    </a:p>
                  </a:txBody>
                  <a:tcPr/>
                </a:tc>
              </a:tr>
              <a:tr h="689156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Job Growth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+2.3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+3.0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+2.4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+2.7 million</a:t>
                      </a:r>
                      <a:endParaRPr lang="en-US" sz="2300" dirty="0"/>
                    </a:p>
                  </a:txBody>
                  <a:tcPr/>
                </a:tc>
              </a:tr>
              <a:tr h="634977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CPI Inflation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1.5%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1.6%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0.3%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3.2%</a:t>
                      </a:r>
                      <a:endParaRPr lang="en-US" sz="2300" dirty="0"/>
                    </a:p>
                  </a:txBody>
                  <a:tcPr/>
                </a:tc>
              </a:tr>
              <a:tr h="78232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Consumer Confidence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73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87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99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101</a:t>
                      </a:r>
                      <a:endParaRPr lang="en-US" sz="23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10-year</a:t>
                      </a:r>
                      <a:r>
                        <a:rPr lang="en-US" sz="2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Treasury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2.6%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2.2%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2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Housing Forecast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061736"/>
              </p:ext>
            </p:extLst>
          </p:nvPr>
        </p:nvGraphicFramePr>
        <p:xfrm>
          <a:off x="533400" y="1219201"/>
          <a:ext cx="8229600" cy="5492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524"/>
                <a:gridCol w="1585628"/>
                <a:gridCol w="1585628"/>
                <a:gridCol w="1520910"/>
                <a:gridCol w="1520910"/>
              </a:tblGrid>
              <a:tr h="94488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2015</a:t>
                      </a:r>
                    </a:p>
                    <a:p>
                      <a:pPr algn="ctr"/>
                      <a:r>
                        <a:rPr lang="en-US" sz="2800" dirty="0" smtClean="0"/>
                        <a:t>Forecast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2016 </a:t>
                      </a:r>
                    </a:p>
                    <a:p>
                      <a:pPr algn="ctr"/>
                      <a:r>
                        <a:rPr lang="en-US" sz="2800" dirty="0" smtClean="0"/>
                        <a:t>Forecast</a:t>
                      </a:r>
                      <a:endParaRPr lang="en-US" sz="2800" dirty="0"/>
                    </a:p>
                  </a:txBody>
                  <a:tcPr/>
                </a:tc>
              </a:tr>
              <a:tr h="719907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Housing Starts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925,000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1.1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1.4 million</a:t>
                      </a:r>
                      <a:endParaRPr lang="en-US" sz="230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New Home Sales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430,000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437,000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570,000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720,000</a:t>
                      </a:r>
                      <a:endParaRPr lang="en-US" sz="2300" dirty="0"/>
                    </a:p>
                  </a:txBody>
                  <a:tcPr/>
                </a:tc>
              </a:tr>
              <a:tr h="78232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Existing Home Sales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5.1</a:t>
                      </a:r>
                      <a:r>
                        <a:rPr lang="en-US" sz="2300" baseline="0" dirty="0" smtClean="0"/>
                        <a:t>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4.9 million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aseline="0" dirty="0" smtClean="0"/>
                        <a:t>5.3 </a:t>
                      </a:r>
                      <a:r>
                        <a:rPr lang="en-US" sz="2300" dirty="0" smtClean="0"/>
                        <a:t>million</a:t>
                      </a:r>
                    </a:p>
                    <a:p>
                      <a:pPr algn="ctr"/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5.5 million</a:t>
                      </a:r>
                      <a:endParaRPr lang="en-US" sz="2300" dirty="0"/>
                    </a:p>
                  </a:txBody>
                  <a:tcPr/>
                </a:tc>
              </a:tr>
              <a:tr h="78232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Median Price Growth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+ 11.5%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+ 5.7%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+ 6% </a:t>
                      </a:r>
                      <a:endParaRPr lang="en-U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+ 4%</a:t>
                      </a:r>
                      <a:endParaRPr lang="en-US" sz="2300" dirty="0"/>
                    </a:p>
                  </a:txBody>
                  <a:tcPr/>
                </a:tc>
              </a:tr>
              <a:tr h="65761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30-year Rate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4.2%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4.0%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5.2%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823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Underwriting Standards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Strict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Strict</a:t>
                      </a:r>
                      <a:endParaRPr lang="en-US" sz="2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Transition</a:t>
                      </a:r>
                      <a:endParaRPr lang="en-US" sz="2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3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en-US" sz="2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7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2/3 of Members used </a:t>
            </a:r>
            <a:br>
              <a:rPr lang="en-US" dirty="0" smtClean="0"/>
            </a:br>
            <a:r>
              <a:rPr lang="en-US" dirty="0" smtClean="0"/>
              <a:t>1031 Like-Kind Exchanges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749885"/>
              </p:ext>
            </p:extLst>
          </p:nvPr>
        </p:nvGraphicFramePr>
        <p:xfrm>
          <a:off x="1219200" y="1676400"/>
          <a:ext cx="6781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79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1031 and Economic Impact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048285041"/>
              </p:ext>
            </p:extLst>
          </p:nvPr>
        </p:nvGraphicFramePr>
        <p:xfrm>
          <a:off x="685800" y="1676400"/>
          <a:ext cx="7772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686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Sluggish Growth + Gap after </a:t>
            </a:r>
            <a:r>
              <a:rPr lang="en-US" sz="3000" dirty="0" smtClean="0"/>
              <a:t>Recession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2000" dirty="0"/>
              <a:t> ($</a:t>
            </a:r>
            <a:r>
              <a:rPr lang="en-US" sz="2000" dirty="0" smtClean="0"/>
              <a:t>1.7 </a:t>
            </a:r>
            <a:r>
              <a:rPr lang="en-US" sz="2000" dirty="0"/>
              <a:t>trillion gap … </a:t>
            </a:r>
            <a:r>
              <a:rPr lang="en-US" sz="2000" dirty="0" smtClean="0"/>
              <a:t>$5,000 </a:t>
            </a:r>
            <a:r>
              <a:rPr lang="en-US" sz="2000" dirty="0"/>
              <a:t>per person)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8845695"/>
              </p:ext>
            </p:extLst>
          </p:nvPr>
        </p:nvGraphicFramePr>
        <p:xfrm>
          <a:off x="457200" y="1447800"/>
          <a:ext cx="8153400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48404" y="2078283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3% Growth Line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3276600"/>
            <a:ext cx="18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2.2% Growth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TRID Preparedness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1086"/>
            <a:ext cx="7413060" cy="45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Drones for Real Estate? Not Yet</a:t>
            </a:r>
            <a:endParaRPr lang="en-US" dirty="0"/>
          </a:p>
        </p:txBody>
      </p:sp>
      <p:pic>
        <p:nvPicPr>
          <p:cNvPr id="2052" name="Picture 4" descr="http://www.phpa.org/wp-content/uploads/2015/06/Dr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43075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1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Jobs</a:t>
            </a:r>
            <a:br>
              <a:rPr lang="en-US" dirty="0" smtClean="0"/>
            </a:br>
            <a:r>
              <a:rPr lang="en-US" sz="3600" dirty="0" smtClean="0"/>
              <a:t>(8 million lost … 12 million gained)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9507191"/>
              </p:ext>
            </p:extLst>
          </p:nvPr>
        </p:nvGraphicFramePr>
        <p:xfrm>
          <a:off x="457200" y="1066803"/>
          <a:ext cx="82296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12583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In thousands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19803" y="1524000"/>
            <a:ext cx="2438397" cy="188308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279724" y="2045917"/>
            <a:ext cx="740079" cy="13611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9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Fresh Unemployment Insurance Claims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809453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1828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In thousands</a:t>
            </a:r>
          </a:p>
        </p:txBody>
      </p:sp>
    </p:spTree>
    <p:extLst>
      <p:ext uri="{BB962C8B-B14F-4D97-AF65-F5344CB8AC3E}">
        <p14:creationId xmlns:p14="http://schemas.microsoft.com/office/powerpoint/2010/main" val="11503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Unemployment Rate Falling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199150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09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Employment Rate Not Rising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353228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09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716</Words>
  <Application>Microsoft Office PowerPoint</Application>
  <PresentationFormat>On-screen Show (4:3)</PresentationFormat>
  <Paragraphs>247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Economic and Real Estate Outlook</vt:lpstr>
      <vt:lpstr>How’s the Economy?</vt:lpstr>
      <vt:lpstr>GDP Quarterly Activity (Awesome?)</vt:lpstr>
      <vt:lpstr>Annual GDP  …  Below 3% for 10 straight years</vt:lpstr>
      <vt:lpstr>Sluggish Growth + Gap after Recession   ($1.7 trillion gap … $5,000 per person)</vt:lpstr>
      <vt:lpstr>Jobs (8 million lost … 12 million gained)</vt:lpstr>
      <vt:lpstr>Fresh Unemployment Insurance Claims</vt:lpstr>
      <vt:lpstr>Unemployment Rate Falling</vt:lpstr>
      <vt:lpstr>But Employment Rate Not Rising</vt:lpstr>
      <vt:lpstr>Top and Bottom States for Jobs</vt:lpstr>
      <vt:lpstr>Boise Total Jobs (24% vs. 8% U.S. from 2000)</vt:lpstr>
      <vt:lpstr>Idaho Falls and Coeur D’Alene Jobs (24%; 42% vs. 8% U.S. from 2000)</vt:lpstr>
      <vt:lpstr>Pocatello Total Jobs</vt:lpstr>
      <vt:lpstr>Monetary Policy and  Mortgage Credit</vt:lpstr>
      <vt:lpstr>Fed Policy and Mortgage Rate</vt:lpstr>
      <vt:lpstr>What Determines Bond Yields?</vt:lpstr>
      <vt:lpstr>Federal Deficit - Shrinking ( $ million, 12 month total)</vt:lpstr>
      <vt:lpstr>Federal Debt … Cumulative  ( $ million; debt held by public excluding intra-governmental holdings)</vt:lpstr>
      <vt:lpstr>U.S. Dollar  Reversing the Decline … Stronger and Stronger </vt:lpstr>
      <vt:lpstr>No CPI Inflation – Yet</vt:lpstr>
      <vt:lpstr>Rents Rising at 7-year high</vt:lpstr>
      <vt:lpstr>Rental Vacancy Rate (30-year low)</vt:lpstr>
      <vt:lpstr>Monetary Policy</vt:lpstr>
      <vt:lpstr>Credit Box Opens?</vt:lpstr>
      <vt:lpstr>Housing Market</vt:lpstr>
      <vt:lpstr>Annual Home Sales</vt:lpstr>
      <vt:lpstr>Ada County Home Sales in Boise</vt:lpstr>
      <vt:lpstr>Home Price Index Boise vs. Phoenix</vt:lpstr>
      <vt:lpstr>New Price Bubble?</vt:lpstr>
      <vt:lpstr>Trade-Up Opportunities from Housing Equity</vt:lpstr>
      <vt:lpstr>First-time Buyers (mostly Millennials)</vt:lpstr>
      <vt:lpstr>Inventory of Homes For Sale</vt:lpstr>
      <vt:lpstr>Distressed Sales</vt:lpstr>
      <vt:lpstr>Shadow Inventory (% of mortgages in foreclosure or late payment)</vt:lpstr>
      <vt:lpstr>Housing Starts Recovering  … Too Slowly</vt:lpstr>
      <vt:lpstr>Time to Sell a New Spec Home (in months)</vt:lpstr>
      <vt:lpstr>Idaho Housing Permits</vt:lpstr>
      <vt:lpstr>American Inequality?</vt:lpstr>
      <vt:lpstr>Homeownership Rate (50-year low) </vt:lpstr>
      <vt:lpstr>Renters (8 million more households)</vt:lpstr>
      <vt:lpstr>Homeowners  (2.5 million fewer households)</vt:lpstr>
      <vt:lpstr>Household Net Worth ($5,500 vs. $195,500)</vt:lpstr>
      <vt:lpstr>Younger Buyers Have Optimism—View of Home as Good Financial Investment</vt:lpstr>
      <vt:lpstr>Most Difficult Steps of Home Buying Process</vt:lpstr>
      <vt:lpstr>Forecast and Risks</vt:lpstr>
      <vt:lpstr>Economic Forecast</vt:lpstr>
      <vt:lpstr>Housing Forecast</vt:lpstr>
      <vt:lpstr>2/3 of Members used  1031 Like-Kind Exchanges</vt:lpstr>
      <vt:lpstr>1031 and Economic Impact</vt:lpstr>
      <vt:lpstr>TRID Preparedness</vt:lpstr>
      <vt:lpstr>Drones for Real Estate? Not Yet</vt:lpstr>
    </vt:vector>
  </TitlesOfParts>
  <Company>National Association of Realtors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Hale</dc:creator>
  <cp:lastModifiedBy>Jeni Hall</cp:lastModifiedBy>
  <cp:revision>148</cp:revision>
  <cp:lastPrinted>2015-07-06T16:30:21Z</cp:lastPrinted>
  <dcterms:created xsi:type="dcterms:W3CDTF">2014-05-09T14:06:29Z</dcterms:created>
  <dcterms:modified xsi:type="dcterms:W3CDTF">2015-10-06T16:05:41Z</dcterms:modified>
</cp:coreProperties>
</file>